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701" r:id="rId2"/>
    <p:sldMasterId id="2147483719" r:id="rId3"/>
    <p:sldMasterId id="2147483721" r:id="rId4"/>
    <p:sldMasterId id="2147483723" r:id="rId5"/>
    <p:sldMasterId id="2147483725" r:id="rId6"/>
  </p:sldMasterIdLst>
  <p:notesMasterIdLst>
    <p:notesMasterId r:id="rId37"/>
  </p:notesMasterIdLst>
  <p:sldIdLst>
    <p:sldId id="256" r:id="rId7"/>
    <p:sldId id="293" r:id="rId8"/>
    <p:sldId id="297" r:id="rId9"/>
    <p:sldId id="298" r:id="rId10"/>
    <p:sldId id="299" r:id="rId11"/>
    <p:sldId id="258" r:id="rId12"/>
    <p:sldId id="302" r:id="rId13"/>
    <p:sldId id="303" r:id="rId14"/>
    <p:sldId id="304" r:id="rId15"/>
    <p:sldId id="305" r:id="rId16"/>
    <p:sldId id="306" r:id="rId17"/>
    <p:sldId id="324" r:id="rId18"/>
    <p:sldId id="307" r:id="rId19"/>
    <p:sldId id="308" r:id="rId20"/>
    <p:sldId id="309" r:id="rId21"/>
    <p:sldId id="310" r:id="rId22"/>
    <p:sldId id="312" r:id="rId23"/>
    <p:sldId id="325" r:id="rId24"/>
    <p:sldId id="323" r:id="rId25"/>
    <p:sldId id="313" r:id="rId26"/>
    <p:sldId id="314" r:id="rId27"/>
    <p:sldId id="315" r:id="rId28"/>
    <p:sldId id="316" r:id="rId29"/>
    <p:sldId id="317" r:id="rId30"/>
    <p:sldId id="318" r:id="rId31"/>
    <p:sldId id="321" r:id="rId32"/>
    <p:sldId id="322" r:id="rId33"/>
    <p:sldId id="319" r:id="rId34"/>
    <p:sldId id="320" r:id="rId35"/>
    <p:sldId id="327" r:id="rId36"/>
  </p:sldIdLst>
  <p:sldSz cx="9144000" cy="6858000" type="screen4x3"/>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3B7B7"/>
    <a:srgbClr val="251F35"/>
    <a:srgbClr val="0916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3" autoAdjust="0"/>
    <p:restoredTop sz="81739" autoAdjust="0"/>
  </p:normalViewPr>
  <p:slideViewPr>
    <p:cSldViewPr>
      <p:cViewPr varScale="1">
        <p:scale>
          <a:sx n="104" d="100"/>
          <a:sy n="104" d="100"/>
        </p:scale>
        <p:origin x="1836" y="1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D33C6B-5B2E-42E7-B99C-C692B6AE1932}" type="datetimeFigureOut">
              <a:rPr lang="en-US" smtClean="0"/>
              <a:t>8/29/2016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BF8677-B219-40C7-B1E0-EA39214DAB29}" type="slidenum">
              <a:rPr lang="en-US" smtClean="0"/>
              <a:t>‹#›</a:t>
            </a:fld>
            <a:endParaRPr lang="en-US"/>
          </a:p>
        </p:txBody>
      </p:sp>
    </p:spTree>
    <p:extLst>
      <p:ext uri="{BB962C8B-B14F-4D97-AF65-F5344CB8AC3E}">
        <p14:creationId xmlns:p14="http://schemas.microsoft.com/office/powerpoint/2010/main" val="1169673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BF8677-B219-40C7-B1E0-EA39214DAB29}" type="slidenum">
              <a:rPr lang="en-US" smtClean="0"/>
              <a:t>2</a:t>
            </a:fld>
            <a:endParaRPr lang="en-US"/>
          </a:p>
        </p:txBody>
      </p:sp>
    </p:spTree>
    <p:extLst>
      <p:ext uri="{BB962C8B-B14F-4D97-AF65-F5344CB8AC3E}">
        <p14:creationId xmlns:p14="http://schemas.microsoft.com/office/powerpoint/2010/main" val="2438905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BF8677-B219-40C7-B1E0-EA39214DAB29}" type="slidenum">
              <a:rPr lang="en-US" smtClean="0"/>
              <a:t>6</a:t>
            </a:fld>
            <a:endParaRPr lang="en-US"/>
          </a:p>
        </p:txBody>
      </p:sp>
    </p:spTree>
    <p:extLst>
      <p:ext uri="{BB962C8B-B14F-4D97-AF65-F5344CB8AC3E}">
        <p14:creationId xmlns:p14="http://schemas.microsoft.com/office/powerpoint/2010/main" val="2004124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BF8677-B219-40C7-B1E0-EA39214DAB29}" type="slidenum">
              <a:rPr lang="en-US" smtClean="0"/>
              <a:t>29</a:t>
            </a:fld>
            <a:endParaRPr lang="en-US"/>
          </a:p>
        </p:txBody>
      </p:sp>
    </p:spTree>
    <p:extLst>
      <p:ext uri="{BB962C8B-B14F-4D97-AF65-F5344CB8AC3E}">
        <p14:creationId xmlns:p14="http://schemas.microsoft.com/office/powerpoint/2010/main" val="3651165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Under the laws created and voted upon by the people of the United States of America.</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296EDF84-656E-444D-84A9-21CD1FA2DDDB}" type="slidenum">
              <a:rPr kumimoji="0" lang="en-US" altLang="en-US" sz="1800" b="0" i="0" u="none" strike="noStrike" kern="0" cap="none" spc="0" normalizeH="0" baseline="0" noProof="0" smtClean="0">
                <a:ln>
                  <a:noFill/>
                </a:ln>
                <a:solidFill>
                  <a:schemeClr val="tx1"/>
                </a:solidFill>
                <a:effectLst/>
                <a:uLnTx/>
                <a:uFillTx/>
                <a:latin typeface="Calibri" panose="020F0502020204030204" pitchFamily="34" charset="0"/>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altLang="en-US" sz="1800" b="0" i="0" u="none" strike="noStrike" kern="0" cap="none" spc="0" normalizeH="0" baseline="0" noProof="0">
              <a:ln>
                <a:noFill/>
              </a:ln>
              <a:solidFill>
                <a:schemeClr val="tx1"/>
              </a:solidFill>
              <a:effectLst/>
              <a:uLnTx/>
              <a:uFillTx/>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867050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13" name="Straight Connector 12"/>
          <p:cNvCxnSpPr/>
          <p:nvPr userDrawn="1"/>
        </p:nvCxnSpPr>
        <p:spPr>
          <a:xfrm flipH="1">
            <a:off x="1" y="5159829"/>
            <a:ext cx="914399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p>
            <a:fld id="{6EB7948D-65B7-4FEC-80B5-36D7629B101D}" type="datetimeFigureOut">
              <a:rPr lang="en-US" smtClean="0"/>
              <a:pPr/>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pPr/>
              <a:t>‹#›</a:t>
            </a:fld>
            <a:endParaRPr lang="en-US"/>
          </a:p>
        </p:txBody>
      </p:sp>
      <p:sp>
        <p:nvSpPr>
          <p:cNvPr id="2" name="Title 1"/>
          <p:cNvSpPr>
            <a:spLocks noGrp="1"/>
          </p:cNvSpPr>
          <p:nvPr>
            <p:ph type="ctrTitle"/>
          </p:nvPr>
        </p:nvSpPr>
        <p:spPr>
          <a:xfrm>
            <a:off x="1066800" y="5265057"/>
            <a:ext cx="7772400" cy="933450"/>
          </a:xfrm>
        </p:spPr>
        <p:txBody>
          <a:bodyPr anchor="b">
            <a:normAutofit/>
          </a:bodyPr>
          <a:lstStyle>
            <a:lvl1pPr algn="r">
              <a:defRPr sz="3200">
                <a:solidFill>
                  <a:schemeClr val="tx1">
                    <a:lumMod val="75000"/>
                    <a:lumOff val="25000"/>
                  </a:schemeClr>
                </a:solidFill>
              </a:defRPr>
            </a:lvl1pPr>
          </a:lstStyle>
          <a:p>
            <a:r>
              <a:rPr lang="en-US" dirty="0"/>
              <a:t>Click to edit Master title style</a:t>
            </a:r>
          </a:p>
        </p:txBody>
      </p:sp>
      <p:sp>
        <p:nvSpPr>
          <p:cNvPr id="3" name="Subtitle 2"/>
          <p:cNvSpPr>
            <a:spLocks noGrp="1"/>
          </p:cNvSpPr>
          <p:nvPr>
            <p:ph type="subTitle" idx="1"/>
          </p:nvPr>
        </p:nvSpPr>
        <p:spPr>
          <a:xfrm>
            <a:off x="2438400" y="6052461"/>
            <a:ext cx="6400800" cy="685800"/>
          </a:xfrm>
        </p:spPr>
        <p:txBody>
          <a:bodyPr>
            <a:normAutofit/>
          </a:bodyPr>
          <a:lstStyle>
            <a:lvl1pPr marL="0" indent="0" algn="r">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title_2007.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cstate="print"/>
          <a:stretch>
            <a:fillRect/>
          </a:stretch>
        </p:blipFill>
        <p:spPr>
          <a:xfrm>
            <a:off x="1" y="0"/>
            <a:ext cx="9144000" cy="5143500"/>
          </a:xfrm>
          <a:prstGeom prst="rect">
            <a:avLst/>
          </a:prstGeom>
        </p:spPr>
      </p:pic>
    </p:spTree>
    <p:extLst>
      <p:ext uri="{BB962C8B-B14F-4D97-AF65-F5344CB8AC3E}">
        <p14:creationId xmlns:p14="http://schemas.microsoft.com/office/powerpoint/2010/main" val="416152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47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0" y="42672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3048000" y="228600"/>
            <a:ext cx="54864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048000" y="48339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pPr/>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val="165539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pPr/>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val="314810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304801"/>
            <a:ext cx="990600" cy="5334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9"/>
            <a:ext cx="7162800" cy="536416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pPr/>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val="3151130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5105400" y="1524000"/>
            <a:ext cx="3505200" cy="838200"/>
          </a:xfrm>
        </p:spPr>
        <p:txBody>
          <a:bodyPr anchor="ctr">
            <a:normAutofit/>
          </a:bodyPr>
          <a:lstStyle>
            <a:lvl1pPr marL="57150" indent="0">
              <a:buFontTx/>
              <a:buNone/>
              <a:defRPr sz="1800" baseline="0"/>
            </a:lvl1pPr>
          </a:lstStyle>
          <a:p>
            <a:pPr lvl="0"/>
            <a:r>
              <a:rPr lang="en-US" dirty="0"/>
              <a:t>Click to edit Master text styles</a:t>
            </a:r>
          </a:p>
        </p:txBody>
      </p:sp>
      <p:sp>
        <p:nvSpPr>
          <p:cNvPr id="7" name="Text Placeholder 8"/>
          <p:cNvSpPr>
            <a:spLocks noGrp="1"/>
          </p:cNvSpPr>
          <p:nvPr>
            <p:ph type="body" sz="quarter" idx="16"/>
          </p:nvPr>
        </p:nvSpPr>
        <p:spPr>
          <a:xfrm>
            <a:off x="5105400" y="2362200"/>
            <a:ext cx="3505200" cy="838200"/>
          </a:xfrm>
        </p:spPr>
        <p:txBody>
          <a:bodyPr anchor="ctr">
            <a:normAutofit/>
          </a:bodyPr>
          <a:lstStyle>
            <a:lvl1pPr marL="57150" indent="0">
              <a:buFontTx/>
              <a:buNone/>
              <a:defRPr sz="1800" baseline="0"/>
            </a:lvl1pPr>
          </a:lstStyle>
          <a:p>
            <a:pPr lvl="0"/>
            <a:r>
              <a:rPr lang="en-US" dirty="0"/>
              <a:t>Click to edit Master text styles</a:t>
            </a:r>
          </a:p>
        </p:txBody>
      </p:sp>
      <p:sp>
        <p:nvSpPr>
          <p:cNvPr id="8" name="Text Placeholder 8"/>
          <p:cNvSpPr>
            <a:spLocks noGrp="1"/>
          </p:cNvSpPr>
          <p:nvPr>
            <p:ph type="body" sz="quarter" idx="17"/>
          </p:nvPr>
        </p:nvSpPr>
        <p:spPr>
          <a:xfrm>
            <a:off x="5105400" y="3200400"/>
            <a:ext cx="3505200" cy="838200"/>
          </a:xfrm>
        </p:spPr>
        <p:txBody>
          <a:bodyPr anchor="ctr">
            <a:normAutofit/>
          </a:bodyPr>
          <a:lstStyle>
            <a:lvl1pPr marL="57150" indent="0">
              <a:buFontTx/>
              <a:buNone/>
              <a:defRPr sz="1800" baseline="0"/>
            </a:lvl1pPr>
          </a:lstStyle>
          <a:p>
            <a:pPr lvl="0"/>
            <a:r>
              <a:rPr lang="en-US" dirty="0"/>
              <a:t>Click to edit Master text styles</a:t>
            </a:r>
          </a:p>
        </p:txBody>
      </p:sp>
      <p:sp>
        <p:nvSpPr>
          <p:cNvPr id="12" name="Text Placeholder 8"/>
          <p:cNvSpPr>
            <a:spLocks noGrp="1"/>
          </p:cNvSpPr>
          <p:nvPr>
            <p:ph type="body" sz="quarter" idx="18"/>
          </p:nvPr>
        </p:nvSpPr>
        <p:spPr>
          <a:xfrm>
            <a:off x="5105400" y="4038600"/>
            <a:ext cx="3505200" cy="838200"/>
          </a:xfrm>
        </p:spPr>
        <p:txBody>
          <a:bodyPr anchor="ctr">
            <a:normAutofit/>
          </a:bodyPr>
          <a:lstStyle>
            <a:lvl1pPr marL="57150" indent="0">
              <a:buFontTx/>
              <a:buNone/>
              <a:defRPr sz="1800" baseline="0"/>
            </a:lvl1pPr>
          </a:lstStyle>
          <a:p>
            <a:pPr lvl="0"/>
            <a:r>
              <a:rPr lang="en-US" dirty="0"/>
              <a:t>Click to edit Master text styles</a:t>
            </a:r>
          </a:p>
        </p:txBody>
      </p:sp>
      <p:sp>
        <p:nvSpPr>
          <p:cNvPr id="10" name="Title 1"/>
          <p:cNvSpPr>
            <a:spLocks noGrp="1"/>
          </p:cNvSpPr>
          <p:nvPr>
            <p:ph type="title"/>
          </p:nvPr>
        </p:nvSpPr>
        <p:spPr>
          <a:xfrm>
            <a:off x="2514600" y="274638"/>
            <a:ext cx="6096000" cy="792162"/>
          </a:xfrm>
        </p:spPr>
        <p:txBody>
          <a:bodyPr/>
          <a:lstStyle/>
          <a:p>
            <a:r>
              <a:rPr lang="en-US" dirty="0"/>
              <a:t>Click to edit Master title style</a:t>
            </a:r>
          </a:p>
        </p:txBody>
      </p:sp>
    </p:spTree>
    <p:extLst>
      <p:ext uri="{BB962C8B-B14F-4D97-AF65-F5344CB8AC3E}">
        <p14:creationId xmlns:p14="http://schemas.microsoft.com/office/powerpoint/2010/main" val="4151929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2514600" y="1143000"/>
            <a:ext cx="3048000" cy="2176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6" name="Content Placeholder 3"/>
          <p:cNvSpPr>
            <a:spLocks noGrp="1"/>
          </p:cNvSpPr>
          <p:nvPr>
            <p:ph sz="half" idx="2"/>
          </p:nvPr>
        </p:nvSpPr>
        <p:spPr>
          <a:xfrm>
            <a:off x="5638800" y="1143000"/>
            <a:ext cx="3048000" cy="2144037"/>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9" name="Content Placeholder 2"/>
          <p:cNvSpPr>
            <a:spLocks noGrp="1"/>
          </p:cNvSpPr>
          <p:nvPr>
            <p:ph sz="half" idx="14"/>
          </p:nvPr>
        </p:nvSpPr>
        <p:spPr>
          <a:xfrm>
            <a:off x="2514600" y="3392186"/>
            <a:ext cx="3048000" cy="22466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Content Placeholder 3"/>
          <p:cNvSpPr>
            <a:spLocks noGrp="1"/>
          </p:cNvSpPr>
          <p:nvPr>
            <p:ph sz="half" idx="15"/>
          </p:nvPr>
        </p:nvSpPr>
        <p:spPr>
          <a:xfrm>
            <a:off x="5638800" y="3392186"/>
            <a:ext cx="3048000" cy="22132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2" name="Title 1"/>
          <p:cNvSpPr>
            <a:spLocks noGrp="1"/>
          </p:cNvSpPr>
          <p:nvPr>
            <p:ph type="title"/>
          </p:nvPr>
        </p:nvSpPr>
        <p:spPr>
          <a:xfrm>
            <a:off x="2514600" y="274638"/>
            <a:ext cx="6172200" cy="792162"/>
          </a:xfrm>
        </p:spPr>
        <p:txBody>
          <a:bodyPr/>
          <a:lstStyle/>
          <a:p>
            <a:r>
              <a:rPr lang="en-US"/>
              <a:t>Click to edit Master title style</a:t>
            </a:r>
          </a:p>
        </p:txBody>
      </p:sp>
    </p:spTree>
    <p:extLst>
      <p:ext uri="{BB962C8B-B14F-4D97-AF65-F5344CB8AC3E}">
        <p14:creationId xmlns:p14="http://schemas.microsoft.com/office/powerpoint/2010/main" val="66978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2590800" y="3505200"/>
            <a:ext cx="1981198" cy="26669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Content Placeholder 3"/>
          <p:cNvSpPr>
            <a:spLocks noGrp="1"/>
          </p:cNvSpPr>
          <p:nvPr>
            <p:ph sz="half" idx="2"/>
          </p:nvPr>
        </p:nvSpPr>
        <p:spPr>
          <a:xfrm>
            <a:off x="4648200" y="3505200"/>
            <a:ext cx="1981198" cy="26669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1" name="Content Placeholder 3"/>
          <p:cNvSpPr>
            <a:spLocks noGrp="1"/>
          </p:cNvSpPr>
          <p:nvPr>
            <p:ph sz="half" idx="14"/>
          </p:nvPr>
        </p:nvSpPr>
        <p:spPr>
          <a:xfrm>
            <a:off x="6705598" y="3505200"/>
            <a:ext cx="1981198" cy="26669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5" name="Content Placeholder 2"/>
          <p:cNvSpPr>
            <a:spLocks noGrp="1"/>
          </p:cNvSpPr>
          <p:nvPr>
            <p:ph sz="half" idx="15"/>
          </p:nvPr>
        </p:nvSpPr>
        <p:spPr>
          <a:xfrm>
            <a:off x="2590800" y="1219200"/>
            <a:ext cx="1981198"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6" name="Content Placeholder 3"/>
          <p:cNvSpPr>
            <a:spLocks noGrp="1"/>
          </p:cNvSpPr>
          <p:nvPr>
            <p:ph sz="half" idx="16"/>
          </p:nvPr>
        </p:nvSpPr>
        <p:spPr>
          <a:xfrm>
            <a:off x="4648200" y="1219200"/>
            <a:ext cx="19812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7" name="Content Placeholder 3"/>
          <p:cNvSpPr>
            <a:spLocks noGrp="1"/>
          </p:cNvSpPr>
          <p:nvPr>
            <p:ph sz="half" idx="17"/>
          </p:nvPr>
        </p:nvSpPr>
        <p:spPr>
          <a:xfrm>
            <a:off x="6705600" y="1219200"/>
            <a:ext cx="19812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3" name="Title 1"/>
          <p:cNvSpPr>
            <a:spLocks noGrp="1"/>
          </p:cNvSpPr>
          <p:nvPr>
            <p:ph type="title"/>
          </p:nvPr>
        </p:nvSpPr>
        <p:spPr>
          <a:xfrm>
            <a:off x="2590800" y="274638"/>
            <a:ext cx="6096000" cy="792162"/>
          </a:xfrm>
        </p:spPr>
        <p:txBody>
          <a:bodyPr/>
          <a:lstStyle/>
          <a:p>
            <a:r>
              <a:rPr lang="en-US"/>
              <a:t>Click to edit Master title style</a:t>
            </a:r>
          </a:p>
        </p:txBody>
      </p:sp>
    </p:spTree>
    <p:extLst>
      <p:ext uri="{BB962C8B-B14F-4D97-AF65-F5344CB8AC3E}">
        <p14:creationId xmlns:p14="http://schemas.microsoft.com/office/powerpoint/2010/main" val="3957497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Questions">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457200" y="274637"/>
            <a:ext cx="8229600" cy="1325563"/>
          </a:xfrm>
          <a:prstGeom prst="rect">
            <a:avLst/>
          </a:prstGeom>
        </p:spPr>
        <p:txBody>
          <a:bodyPr rtlCol="0">
            <a:normAutofit/>
          </a:bodyPr>
          <a:lstStyle/>
          <a:p>
            <a:r>
              <a:rPr lang="en-US"/>
              <a:t>Click to edit Master title style</a:t>
            </a:r>
            <a:endParaRPr lang="en-US" dirty="0"/>
          </a:p>
        </p:txBody>
      </p:sp>
      <p:sp>
        <p:nvSpPr>
          <p:cNvPr id="3" name="Date Placeholder 4"/>
          <p:cNvSpPr>
            <a:spLocks noGrp="1"/>
          </p:cNvSpPr>
          <p:nvPr>
            <p:ph type="dt" sz="half" idx="10"/>
          </p:nvPr>
        </p:nvSpPr>
        <p:spPr/>
        <p:txBody>
          <a:bodyPr/>
          <a:lstStyle>
            <a:lvl1pPr>
              <a:defRPr/>
            </a:lvl1pPr>
          </a:lstStyle>
          <a:p>
            <a:pPr>
              <a:defRPr/>
            </a:pPr>
            <a:fld id="{645278B8-1922-450D-AD97-FAD1A06D6211}" type="datetimeFigureOut">
              <a:rPr lang="en-US"/>
              <a:pPr>
                <a:defRPr/>
              </a:pPr>
              <a:t>8/29/2016</a:t>
            </a:fld>
            <a:endParaRPr lang="en-US"/>
          </a:p>
        </p:txBody>
      </p:sp>
      <p:sp>
        <p:nvSpPr>
          <p:cNvPr id="4" name="Footer Placeholder 5"/>
          <p:cNvSpPr>
            <a:spLocks noGrp="1"/>
          </p:cNvSpPr>
          <p:nvPr>
            <p:ph type="ftr" sz="quarter" idx="11"/>
          </p:nvPr>
        </p:nvSpPr>
        <p:spPr/>
        <p:txBody>
          <a:bodyPr/>
          <a:lstStyle>
            <a:lvl1pPr>
              <a:defRPr/>
            </a:lvl1pPr>
          </a:lstStyle>
          <a:p>
            <a:pPr>
              <a:defRPr/>
            </a:pPr>
            <a:endParaRPr lang="en-US"/>
          </a:p>
        </p:txBody>
      </p:sp>
      <p:sp>
        <p:nvSpPr>
          <p:cNvPr id="5" name="Slide Number Placeholder 6"/>
          <p:cNvSpPr>
            <a:spLocks noGrp="1"/>
          </p:cNvSpPr>
          <p:nvPr>
            <p:ph type="sldNum" sz="quarter" idx="12"/>
          </p:nvPr>
        </p:nvSpPr>
        <p:spPr/>
        <p:txBody>
          <a:bodyPr/>
          <a:lstStyle>
            <a:lvl1pPr>
              <a:defRPr/>
            </a:lvl1pPr>
          </a:lstStyle>
          <a:p>
            <a:pPr>
              <a:defRPr/>
            </a:pPr>
            <a:fld id="{3D7C2647-FA7C-4347-8401-63DF9387DFE8}" type="slidenum">
              <a:rPr lang="en-US" altLang="en-US"/>
              <a:pPr>
                <a:defRPr/>
              </a:pPr>
              <a:t>‹#›</a:t>
            </a:fld>
            <a:endParaRPr lang="en-US" altLang="en-US"/>
          </a:p>
        </p:txBody>
      </p:sp>
    </p:spTree>
    <p:extLst>
      <p:ext uri="{BB962C8B-B14F-4D97-AF65-F5344CB8AC3E}">
        <p14:creationId xmlns:p14="http://schemas.microsoft.com/office/powerpoint/2010/main" val="731348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13" name="Straight Connector 12"/>
          <p:cNvCxnSpPr/>
          <p:nvPr userDrawn="1"/>
        </p:nvCxnSpPr>
        <p:spPr>
          <a:xfrm flipH="1">
            <a:off x="1" y="5159829"/>
            <a:ext cx="914399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p>
            <a:fld id="{6EB7948D-65B7-4FEC-80B5-36D7629B101D}" type="datetimeFigureOut">
              <a:rPr lang="en-US" smtClean="0"/>
              <a:pPr/>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pPr/>
              <a:t>‹#›</a:t>
            </a:fld>
            <a:endParaRPr lang="en-US"/>
          </a:p>
        </p:txBody>
      </p:sp>
      <p:sp>
        <p:nvSpPr>
          <p:cNvPr id="2" name="Title 1"/>
          <p:cNvSpPr>
            <a:spLocks noGrp="1"/>
          </p:cNvSpPr>
          <p:nvPr>
            <p:ph type="ctrTitle"/>
          </p:nvPr>
        </p:nvSpPr>
        <p:spPr>
          <a:xfrm>
            <a:off x="1066800" y="5265057"/>
            <a:ext cx="7772400" cy="933450"/>
          </a:xfrm>
        </p:spPr>
        <p:txBody>
          <a:bodyPr anchor="b">
            <a:normAutofit/>
          </a:bodyPr>
          <a:lstStyle>
            <a:lvl1pPr algn="r">
              <a:defRPr sz="3200">
                <a:solidFill>
                  <a:schemeClr val="tx1">
                    <a:lumMod val="75000"/>
                    <a:lumOff val="25000"/>
                  </a:schemeClr>
                </a:solidFill>
              </a:defRPr>
            </a:lvl1pPr>
          </a:lstStyle>
          <a:p>
            <a:r>
              <a:rPr lang="en-US" dirty="0"/>
              <a:t>Click to edit Master title style</a:t>
            </a:r>
          </a:p>
        </p:txBody>
      </p:sp>
      <p:sp>
        <p:nvSpPr>
          <p:cNvPr id="3" name="Subtitle 2"/>
          <p:cNvSpPr>
            <a:spLocks noGrp="1"/>
          </p:cNvSpPr>
          <p:nvPr>
            <p:ph type="subTitle" idx="1"/>
          </p:nvPr>
        </p:nvSpPr>
        <p:spPr>
          <a:xfrm>
            <a:off x="2438400" y="6052461"/>
            <a:ext cx="6400800" cy="685800"/>
          </a:xfrm>
        </p:spPr>
        <p:txBody>
          <a:bodyPr>
            <a:normAutofit/>
          </a:bodyPr>
          <a:lstStyle>
            <a:lvl1pPr marL="0" indent="0" algn="r">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814"/>
            <a:ext cx="9144000" cy="5143500"/>
          </a:xfrm>
          <a:prstGeom prst="rect">
            <a:avLst/>
          </a:prstGeom>
        </p:spPr>
      </p:pic>
    </p:spTree>
    <p:extLst>
      <p:ext uri="{BB962C8B-B14F-4D97-AF65-F5344CB8AC3E}">
        <p14:creationId xmlns:p14="http://schemas.microsoft.com/office/powerpoint/2010/main" val="1476142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a:t>Click to edit Master title style</a:t>
            </a:r>
          </a:p>
        </p:txBody>
      </p:sp>
      <p:sp>
        <p:nvSpPr>
          <p:cNvPr id="3" name="Content Placeholder 2"/>
          <p:cNvSpPr>
            <a:spLocks noGrp="1"/>
          </p:cNvSpPr>
          <p:nvPr>
            <p:ph idx="1"/>
          </p:nvPr>
        </p:nvSpPr>
        <p:spPr>
          <a:xfrm>
            <a:off x="457200" y="10668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pPr/>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val="6200863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pPr/>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val="195682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6096000" cy="792162"/>
          </a:xfrm>
        </p:spPr>
        <p:txBody>
          <a:bodyPr/>
          <a:lstStyle/>
          <a:p>
            <a:r>
              <a:rPr lang="en-US"/>
              <a:t>Click to edit Master title style</a:t>
            </a:r>
          </a:p>
        </p:txBody>
      </p:sp>
      <p:sp>
        <p:nvSpPr>
          <p:cNvPr id="3" name="Content Placeholder 2"/>
          <p:cNvSpPr>
            <a:spLocks noGrp="1"/>
          </p:cNvSpPr>
          <p:nvPr>
            <p:ph idx="1"/>
          </p:nvPr>
        </p:nvSpPr>
        <p:spPr>
          <a:xfrm>
            <a:off x="2590800" y="1066800"/>
            <a:ext cx="6096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pPr/>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val="4179260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4167187"/>
            <a:ext cx="70866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62000" y="2667000"/>
            <a:ext cx="7086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B7948D-65B7-4FEC-80B5-36D7629B101D}" type="datetimeFigureOut">
              <a:rPr lang="en-US" smtClean="0"/>
              <a:pPr/>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val="3897047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4038600" cy="44958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43000"/>
            <a:ext cx="4038600" cy="44958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EB7948D-65B7-4FEC-80B5-36D7629B101D}" type="datetimeFigureOut">
              <a:rPr lang="en-US" smtClean="0"/>
              <a:pPr/>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val="3516213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12838"/>
            <a:ext cx="3962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28801"/>
            <a:ext cx="3962400" cy="381000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0" y="1112838"/>
            <a:ext cx="3963957"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24400" y="1828801"/>
            <a:ext cx="3963957" cy="381000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EB7948D-65B7-4FEC-80B5-36D7629B101D}" type="datetimeFigureOut">
              <a:rPr lang="en-US" smtClean="0"/>
              <a:pPr/>
              <a:t>8/29/2016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99AA8B-2E7A-4BBC-8FDE-CA7CF71DD330}" type="slidenum">
              <a:rPr lang="en-US" smtClean="0"/>
              <a:pPr/>
              <a:t>‹#›</a:t>
            </a:fld>
            <a:endParaRPr lang="en-US"/>
          </a:p>
        </p:txBody>
      </p:sp>
      <p:sp>
        <p:nvSpPr>
          <p:cNvPr id="10" name="Title 1"/>
          <p:cNvSpPr>
            <a:spLocks noGrp="1"/>
          </p:cNvSpPr>
          <p:nvPr>
            <p:ph type="title"/>
          </p:nvPr>
        </p:nvSpPr>
        <p:spPr>
          <a:xfrm>
            <a:off x="457200" y="274638"/>
            <a:ext cx="8153400" cy="792162"/>
          </a:xfrm>
        </p:spPr>
        <p:txBody>
          <a:bodyPr/>
          <a:lstStyle/>
          <a:p>
            <a:r>
              <a:rPr lang="en-US" dirty="0"/>
              <a:t>Click to edit Master title style</a:t>
            </a:r>
          </a:p>
        </p:txBody>
      </p:sp>
    </p:spTree>
    <p:extLst>
      <p:ext uri="{BB962C8B-B14F-4D97-AF65-F5344CB8AC3E}">
        <p14:creationId xmlns:p14="http://schemas.microsoft.com/office/powerpoint/2010/main" val="3611114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B7948D-65B7-4FEC-80B5-36D7629B101D}" type="datetimeFigureOut">
              <a:rPr lang="en-US" smtClean="0"/>
              <a:pPr/>
              <a:t>8/29/2016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val="26130168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7948D-65B7-4FEC-80B5-36D7629B101D}" type="datetimeFigureOut">
              <a:rPr lang="en-US" smtClean="0"/>
              <a:pPr/>
              <a:t>8/29/2016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val="3751739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85750"/>
            <a:ext cx="2438400"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124200" y="304800"/>
            <a:ext cx="5562600" cy="52578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0" y="1447801"/>
            <a:ext cx="2438400" cy="4114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pPr/>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val="38360986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0" y="42672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057400" y="228600"/>
            <a:ext cx="54864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57400" y="48339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pPr/>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val="11326616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pPr/>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val="2332048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304801"/>
            <a:ext cx="990600" cy="5334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9"/>
            <a:ext cx="7162800" cy="536416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pPr/>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val="12773402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3962400" y="1524000"/>
            <a:ext cx="4648200" cy="838200"/>
          </a:xfrm>
        </p:spPr>
        <p:txBody>
          <a:bodyPr anchor="ctr">
            <a:normAutofit/>
          </a:bodyPr>
          <a:lstStyle>
            <a:lvl1pPr marL="57150" indent="0">
              <a:buFontTx/>
              <a:buNone/>
              <a:defRPr sz="1800" baseline="0"/>
            </a:lvl1pPr>
          </a:lstStyle>
          <a:p>
            <a:pPr lvl="0"/>
            <a:r>
              <a:rPr lang="en-US" dirty="0"/>
              <a:t>Click to edit Master text styles</a:t>
            </a:r>
          </a:p>
        </p:txBody>
      </p:sp>
      <p:sp>
        <p:nvSpPr>
          <p:cNvPr id="7" name="Text Placeholder 8"/>
          <p:cNvSpPr>
            <a:spLocks noGrp="1"/>
          </p:cNvSpPr>
          <p:nvPr>
            <p:ph type="body" sz="quarter" idx="16"/>
          </p:nvPr>
        </p:nvSpPr>
        <p:spPr>
          <a:xfrm>
            <a:off x="3962400" y="2362200"/>
            <a:ext cx="4648200" cy="838200"/>
          </a:xfrm>
        </p:spPr>
        <p:txBody>
          <a:bodyPr anchor="ctr">
            <a:normAutofit/>
          </a:bodyPr>
          <a:lstStyle>
            <a:lvl1pPr marL="57150" indent="0">
              <a:buFontTx/>
              <a:buNone/>
              <a:defRPr sz="1800" baseline="0"/>
            </a:lvl1pPr>
          </a:lstStyle>
          <a:p>
            <a:pPr lvl="0"/>
            <a:r>
              <a:rPr lang="en-US" dirty="0"/>
              <a:t>Click to edit Master text styles</a:t>
            </a:r>
          </a:p>
        </p:txBody>
      </p:sp>
      <p:sp>
        <p:nvSpPr>
          <p:cNvPr id="8" name="Text Placeholder 8"/>
          <p:cNvSpPr>
            <a:spLocks noGrp="1"/>
          </p:cNvSpPr>
          <p:nvPr>
            <p:ph type="body" sz="quarter" idx="17"/>
          </p:nvPr>
        </p:nvSpPr>
        <p:spPr>
          <a:xfrm>
            <a:off x="3962400" y="3200400"/>
            <a:ext cx="4648200" cy="838200"/>
          </a:xfrm>
        </p:spPr>
        <p:txBody>
          <a:bodyPr anchor="ctr">
            <a:normAutofit/>
          </a:bodyPr>
          <a:lstStyle>
            <a:lvl1pPr marL="57150" indent="0">
              <a:buFontTx/>
              <a:buNone/>
              <a:defRPr sz="1800" baseline="0"/>
            </a:lvl1pPr>
          </a:lstStyle>
          <a:p>
            <a:pPr lvl="0"/>
            <a:r>
              <a:rPr lang="en-US" dirty="0"/>
              <a:t>Click to edit Master text styles</a:t>
            </a:r>
          </a:p>
        </p:txBody>
      </p:sp>
      <p:sp>
        <p:nvSpPr>
          <p:cNvPr id="12" name="Text Placeholder 8"/>
          <p:cNvSpPr>
            <a:spLocks noGrp="1"/>
          </p:cNvSpPr>
          <p:nvPr>
            <p:ph type="body" sz="quarter" idx="18"/>
          </p:nvPr>
        </p:nvSpPr>
        <p:spPr>
          <a:xfrm>
            <a:off x="3962400" y="4038600"/>
            <a:ext cx="4648200" cy="838200"/>
          </a:xfrm>
        </p:spPr>
        <p:txBody>
          <a:bodyPr anchor="ctr">
            <a:normAutofit/>
          </a:bodyPr>
          <a:lstStyle>
            <a:lvl1pPr marL="57150" indent="0">
              <a:buFontTx/>
              <a:buNone/>
              <a:defRPr sz="1800" baseline="0"/>
            </a:lvl1pPr>
          </a:lstStyle>
          <a:p>
            <a:pPr lvl="0"/>
            <a:r>
              <a:rPr lang="en-US" dirty="0"/>
              <a:t>Click to edit Master text styles</a:t>
            </a:r>
          </a:p>
        </p:txBody>
      </p:sp>
      <p:sp>
        <p:nvSpPr>
          <p:cNvPr id="10" name="Title 1"/>
          <p:cNvSpPr>
            <a:spLocks noGrp="1"/>
          </p:cNvSpPr>
          <p:nvPr>
            <p:ph type="title"/>
          </p:nvPr>
        </p:nvSpPr>
        <p:spPr>
          <a:xfrm>
            <a:off x="457200" y="274638"/>
            <a:ext cx="8153400" cy="792162"/>
          </a:xfrm>
        </p:spPr>
        <p:txBody>
          <a:bodyPr/>
          <a:lstStyle/>
          <a:p>
            <a:r>
              <a:rPr lang="en-US" dirty="0"/>
              <a:t>Click to edit Master title style</a:t>
            </a:r>
          </a:p>
        </p:txBody>
      </p:sp>
    </p:spTree>
    <p:extLst>
      <p:ext uri="{BB962C8B-B14F-4D97-AF65-F5344CB8AC3E}">
        <p14:creationId xmlns:p14="http://schemas.microsoft.com/office/powerpoint/2010/main" val="3338507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pPr/>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val="36490184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457200" y="1143000"/>
            <a:ext cx="3048000" cy="2176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6" name="Content Placeholder 3"/>
          <p:cNvSpPr>
            <a:spLocks noGrp="1"/>
          </p:cNvSpPr>
          <p:nvPr>
            <p:ph sz="half" idx="2"/>
          </p:nvPr>
        </p:nvSpPr>
        <p:spPr>
          <a:xfrm>
            <a:off x="3657600" y="1143000"/>
            <a:ext cx="5029200" cy="2144037"/>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9" name="Content Placeholder 2"/>
          <p:cNvSpPr>
            <a:spLocks noGrp="1"/>
          </p:cNvSpPr>
          <p:nvPr>
            <p:ph sz="half" idx="14"/>
          </p:nvPr>
        </p:nvSpPr>
        <p:spPr>
          <a:xfrm>
            <a:off x="457200" y="3392186"/>
            <a:ext cx="3048000" cy="22466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Content Placeholder 3"/>
          <p:cNvSpPr>
            <a:spLocks noGrp="1"/>
          </p:cNvSpPr>
          <p:nvPr>
            <p:ph sz="half" idx="15"/>
          </p:nvPr>
        </p:nvSpPr>
        <p:spPr>
          <a:xfrm>
            <a:off x="3657600" y="3392186"/>
            <a:ext cx="5029200" cy="22132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2" name="Title 1"/>
          <p:cNvSpPr>
            <a:spLocks noGrp="1"/>
          </p:cNvSpPr>
          <p:nvPr>
            <p:ph type="title"/>
          </p:nvPr>
        </p:nvSpPr>
        <p:spPr>
          <a:xfrm>
            <a:off x="457200" y="274638"/>
            <a:ext cx="8229600" cy="792162"/>
          </a:xfrm>
        </p:spPr>
        <p:txBody>
          <a:bodyPr/>
          <a:lstStyle/>
          <a:p>
            <a:r>
              <a:rPr lang="en-US"/>
              <a:t>Click to edit Master title style</a:t>
            </a:r>
          </a:p>
        </p:txBody>
      </p:sp>
    </p:spTree>
    <p:extLst>
      <p:ext uri="{BB962C8B-B14F-4D97-AF65-F5344CB8AC3E}">
        <p14:creationId xmlns:p14="http://schemas.microsoft.com/office/powerpoint/2010/main" val="40860738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457201" y="3505201"/>
            <a:ext cx="2514597" cy="2133600"/>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Content Placeholder 3"/>
          <p:cNvSpPr>
            <a:spLocks noGrp="1"/>
          </p:cNvSpPr>
          <p:nvPr>
            <p:ph sz="half" idx="2"/>
          </p:nvPr>
        </p:nvSpPr>
        <p:spPr>
          <a:xfrm>
            <a:off x="3314700" y="3505201"/>
            <a:ext cx="2514597" cy="2133600"/>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1" name="Content Placeholder 3"/>
          <p:cNvSpPr>
            <a:spLocks noGrp="1"/>
          </p:cNvSpPr>
          <p:nvPr>
            <p:ph sz="half" idx="14"/>
          </p:nvPr>
        </p:nvSpPr>
        <p:spPr>
          <a:xfrm>
            <a:off x="6172199" y="3505201"/>
            <a:ext cx="2514597" cy="2133600"/>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5" name="Content Placeholder 2"/>
          <p:cNvSpPr>
            <a:spLocks noGrp="1"/>
          </p:cNvSpPr>
          <p:nvPr>
            <p:ph sz="half" idx="15"/>
          </p:nvPr>
        </p:nvSpPr>
        <p:spPr>
          <a:xfrm>
            <a:off x="457201" y="1219200"/>
            <a:ext cx="2514597"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6" name="Content Placeholder 3"/>
          <p:cNvSpPr>
            <a:spLocks noGrp="1"/>
          </p:cNvSpPr>
          <p:nvPr>
            <p:ph sz="half" idx="16"/>
          </p:nvPr>
        </p:nvSpPr>
        <p:spPr>
          <a:xfrm>
            <a:off x="3314699" y="1219200"/>
            <a:ext cx="25146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7" name="Content Placeholder 3"/>
          <p:cNvSpPr>
            <a:spLocks noGrp="1"/>
          </p:cNvSpPr>
          <p:nvPr>
            <p:ph sz="half" idx="17"/>
          </p:nvPr>
        </p:nvSpPr>
        <p:spPr>
          <a:xfrm>
            <a:off x="6172200" y="1219200"/>
            <a:ext cx="25146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3" name="Title 1"/>
          <p:cNvSpPr>
            <a:spLocks noGrp="1"/>
          </p:cNvSpPr>
          <p:nvPr>
            <p:ph type="title"/>
          </p:nvPr>
        </p:nvSpPr>
        <p:spPr>
          <a:xfrm>
            <a:off x="457200" y="274638"/>
            <a:ext cx="6172200" cy="792162"/>
          </a:xfrm>
        </p:spPr>
        <p:txBody>
          <a:bodyPr/>
          <a:lstStyle/>
          <a:p>
            <a:r>
              <a:rPr lang="en-US"/>
              <a:t>Click to edit Master title style</a:t>
            </a:r>
          </a:p>
        </p:txBody>
      </p:sp>
    </p:spTree>
    <p:extLst>
      <p:ext uri="{BB962C8B-B14F-4D97-AF65-F5344CB8AC3E}">
        <p14:creationId xmlns:p14="http://schemas.microsoft.com/office/powerpoint/2010/main" val="33735229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cSld name="Questions">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Date Placeholder 4"/>
          <p:cNvSpPr>
            <a:spLocks noGrp="1"/>
          </p:cNvSpPr>
          <p:nvPr>
            <p:ph type="dt" sz="half" idx="10"/>
          </p:nvPr>
        </p:nvSpPr>
        <p:spPr/>
        <p:txBody>
          <a:bodyPr/>
          <a:lstStyle/>
          <a:p>
            <a:fld id="{26D455D8-C2F7-41C4-8AA5-810937CA3418}" type="datetimeFigureOut">
              <a:rPr lang="en-US" smtClean="0">
                <a:solidFill>
                  <a:prstClr val="black">
                    <a:tint val="75000"/>
                  </a:prstClr>
                </a:solidFill>
              </a:rPr>
              <a:pPr/>
              <a:t>8/29/2016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1ADC51-D2E2-41E4-9214-27C73BFC7B55}" type="slidenum">
              <a:rPr lang="en-US" smtClean="0">
                <a:solidFill>
                  <a:prstClr val="black">
                    <a:tint val="75000"/>
                  </a:prstClr>
                </a:solidFill>
              </a:rPr>
              <a:pPr/>
              <a:t>‹#›</a:t>
            </a:fld>
            <a:endParaRPr lang="en-US">
              <a:solidFill>
                <a:prstClr val="black">
                  <a:tint val="75000"/>
                </a:prstClr>
              </a:solidFill>
            </a:endParaRPr>
          </a:p>
        </p:txBody>
      </p:sp>
      <p:sp>
        <p:nvSpPr>
          <p:cNvPr id="11" name="Title Placeholder 1"/>
          <p:cNvSpPr>
            <a:spLocks noGrp="1"/>
          </p:cNvSpPr>
          <p:nvPr>
            <p:ph type="title"/>
          </p:nvPr>
        </p:nvSpPr>
        <p:spPr>
          <a:xfrm>
            <a:off x="457200" y="274637"/>
            <a:ext cx="8229600" cy="1325563"/>
          </a:xfrm>
          <a:prstGeom prst="rect">
            <a:avLst/>
          </a:prstGeom>
        </p:spPr>
        <p:txBody>
          <a:bodyPr vert="horz" lIns="91440" tIns="45720" rIns="91440" bIns="45720" rtlCol="0" anchor="b">
            <a:normAutofit/>
          </a:bodyPr>
          <a:lstStyle/>
          <a:p>
            <a:r>
              <a:rPr lang="en-US"/>
              <a:t>Click to edit Master title style</a:t>
            </a:r>
            <a:endParaRPr lang="en-US" dirty="0"/>
          </a:p>
        </p:txBody>
      </p:sp>
    </p:spTree>
    <p:extLst>
      <p:ext uri="{BB962C8B-B14F-4D97-AF65-F5344CB8AC3E}">
        <p14:creationId xmlns:p14="http://schemas.microsoft.com/office/powerpoint/2010/main" val="33679393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cSld name="Questions">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Date Placeholder 4"/>
          <p:cNvSpPr>
            <a:spLocks noGrp="1"/>
          </p:cNvSpPr>
          <p:nvPr>
            <p:ph type="dt" sz="half" idx="10"/>
          </p:nvPr>
        </p:nvSpPr>
        <p:spPr/>
        <p:txBody>
          <a:bodyPr/>
          <a:lstStyle/>
          <a:p>
            <a:fld id="{26D455D8-C2F7-41C4-8AA5-810937CA3418}" type="datetimeFigureOut">
              <a:rPr lang="en-US" smtClean="0">
                <a:solidFill>
                  <a:prstClr val="black">
                    <a:tint val="75000"/>
                  </a:prstClr>
                </a:solidFill>
              </a:rPr>
              <a:pPr/>
              <a:t>8/29/2016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1ADC51-D2E2-41E4-9214-27C73BFC7B55}" type="slidenum">
              <a:rPr lang="en-US" smtClean="0">
                <a:solidFill>
                  <a:prstClr val="black">
                    <a:tint val="75000"/>
                  </a:prstClr>
                </a:solidFill>
              </a:rPr>
              <a:pPr/>
              <a:t>‹#›</a:t>
            </a:fld>
            <a:endParaRPr lang="en-US">
              <a:solidFill>
                <a:prstClr val="black">
                  <a:tint val="75000"/>
                </a:prstClr>
              </a:solidFill>
            </a:endParaRPr>
          </a:p>
        </p:txBody>
      </p:sp>
      <p:sp>
        <p:nvSpPr>
          <p:cNvPr id="11" name="Title Placeholder 1"/>
          <p:cNvSpPr>
            <a:spLocks noGrp="1"/>
          </p:cNvSpPr>
          <p:nvPr>
            <p:ph type="title"/>
          </p:nvPr>
        </p:nvSpPr>
        <p:spPr>
          <a:xfrm>
            <a:off x="457200" y="274637"/>
            <a:ext cx="8229600" cy="1325563"/>
          </a:xfrm>
          <a:prstGeom prst="rect">
            <a:avLst/>
          </a:prstGeom>
        </p:spPr>
        <p:txBody>
          <a:bodyPr vert="horz" lIns="91440" tIns="45720" rIns="91440" bIns="45720" rtlCol="0" anchor="b">
            <a:normAutofit/>
          </a:bodyPr>
          <a:lstStyle/>
          <a:p>
            <a:r>
              <a:rPr lang="en-US"/>
              <a:t>Click to edit Master title style</a:t>
            </a:r>
            <a:endParaRPr lang="en-US" dirty="0"/>
          </a:p>
        </p:txBody>
      </p:sp>
    </p:spTree>
    <p:extLst>
      <p:ext uri="{BB962C8B-B14F-4D97-AF65-F5344CB8AC3E}">
        <p14:creationId xmlns:p14="http://schemas.microsoft.com/office/powerpoint/2010/main" val="3367939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67000" y="4167187"/>
            <a:ext cx="57150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667000" y="2667000"/>
            <a:ext cx="57150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B7948D-65B7-4FEC-80B5-36D7629B101D}" type="datetimeFigureOut">
              <a:rPr lang="en-US" smtClean="0"/>
              <a:pPr/>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val="1769591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14600" y="1143000"/>
            <a:ext cx="3048000" cy="44958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38800" y="1143000"/>
            <a:ext cx="3048000" cy="44958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EB7948D-65B7-4FEC-80B5-36D7629B101D}" type="datetimeFigureOut">
              <a:rPr lang="en-US" smtClean="0"/>
              <a:pPr/>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val="1921775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08944" y="1112837"/>
            <a:ext cx="29718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608944" y="1828800"/>
            <a:ext cx="2971800" cy="381000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715389" y="1112838"/>
            <a:ext cx="297296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715389" y="1828801"/>
            <a:ext cx="2972968" cy="381000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EB7948D-65B7-4FEC-80B5-36D7629B101D}" type="datetimeFigureOut">
              <a:rPr lang="en-US" smtClean="0"/>
              <a:pPr/>
              <a:t>8/29/2016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99AA8B-2E7A-4BBC-8FDE-CA7CF71DD330}" type="slidenum">
              <a:rPr lang="en-US" smtClean="0"/>
              <a:pPr/>
              <a:t>‹#›</a:t>
            </a:fld>
            <a:endParaRPr lang="en-US"/>
          </a:p>
        </p:txBody>
      </p:sp>
      <p:sp>
        <p:nvSpPr>
          <p:cNvPr id="10" name="Title 1"/>
          <p:cNvSpPr>
            <a:spLocks noGrp="1"/>
          </p:cNvSpPr>
          <p:nvPr>
            <p:ph type="title"/>
          </p:nvPr>
        </p:nvSpPr>
        <p:spPr>
          <a:xfrm>
            <a:off x="2590800" y="274638"/>
            <a:ext cx="6019800" cy="792162"/>
          </a:xfrm>
        </p:spPr>
        <p:txBody>
          <a:bodyPr/>
          <a:lstStyle/>
          <a:p>
            <a:r>
              <a:rPr lang="en-US" dirty="0"/>
              <a:t>Click to edit Master title style</a:t>
            </a:r>
          </a:p>
        </p:txBody>
      </p:sp>
    </p:spTree>
    <p:extLst>
      <p:ext uri="{BB962C8B-B14F-4D97-AF65-F5344CB8AC3E}">
        <p14:creationId xmlns:p14="http://schemas.microsoft.com/office/powerpoint/2010/main" val="1140288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B7948D-65B7-4FEC-80B5-36D7629B101D}" type="datetimeFigureOut">
              <a:rPr lang="en-US" smtClean="0"/>
              <a:pPr/>
              <a:t>8/29/2016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val="88013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7948D-65B7-4FEC-80B5-36D7629B101D}" type="datetimeFigureOut">
              <a:rPr lang="en-US" smtClean="0"/>
              <a:pPr/>
              <a:t>8/29/2016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val="612997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2209800"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800600" y="304800"/>
            <a:ext cx="3886200" cy="58674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438400" y="1466850"/>
            <a:ext cx="2209800" cy="47053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pPr/>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val="2152330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media" Target="../media/media1.wm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video" Target="../media/media1.wm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3.pn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3" Type="http://schemas.microsoft.com/office/2007/relationships/media" Target="../media/media3.wmv"/><Relationship Id="rId2" Type="http://schemas.openxmlformats.org/officeDocument/2006/relationships/theme" Target="../theme/theme3.xml"/><Relationship Id="rId1" Type="http://schemas.openxmlformats.org/officeDocument/2006/relationships/slideLayout" Target="../slideLayouts/slideLayout3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video" Target="../media/media3.wmv"/></Relationships>
</file>

<file path=ppt/slideMasters/_rels/slideMaster4.xml.rels><?xml version="1.0" encoding="UTF-8" standalone="yes"?>
<Relationships xmlns="http://schemas.openxmlformats.org/package/2006/relationships"><Relationship Id="rId3" Type="http://schemas.microsoft.com/office/2007/relationships/media" Target="../media/media3.wmv"/><Relationship Id="rId2" Type="http://schemas.openxmlformats.org/officeDocument/2006/relationships/theme" Target="../theme/theme4.xml"/><Relationship Id="rId1" Type="http://schemas.openxmlformats.org/officeDocument/2006/relationships/slideLayout" Target="../slideLayouts/slideLayout3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video" Target="../media/media3.wmv"/></Relationships>
</file>

<file path=ppt/slideMasters/_rels/slideMaster5.xml.rels><?xml version="1.0" encoding="UTF-8" standalone="yes"?>
<Relationships xmlns="http://schemas.openxmlformats.org/package/2006/relationships"><Relationship Id="rId3" Type="http://schemas.openxmlformats.org/officeDocument/2006/relationships/video" Target="../media/media3.wmv"/><Relationship Id="rId2" Type="http://schemas.microsoft.com/office/2007/relationships/media" Target="../media/media3.wmv"/><Relationship Id="rId1" Type="http://schemas.openxmlformats.org/officeDocument/2006/relationships/theme" Target="../theme/theme5.xml"/><Relationship Id="rId5" Type="http://schemas.openxmlformats.org/officeDocument/2006/relationships/image" Target="../media/image6.png"/><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video" Target="../media/media3.wmv"/><Relationship Id="rId2" Type="http://schemas.microsoft.com/office/2007/relationships/media" Target="../media/media3.wmv"/><Relationship Id="rId1" Type="http://schemas.openxmlformats.org/officeDocument/2006/relationships/theme" Target="../theme/theme6.xml"/><Relationship Id="rId5" Type="http://schemas.openxmlformats.org/officeDocument/2006/relationships/image" Target="../media/image6.png"/><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pPr/>
              <a:t>8/29/2016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pPr/>
              <a:t>‹#›</a:t>
            </a:fld>
            <a:endParaRPr lang="en-US"/>
          </a:p>
        </p:txBody>
      </p:sp>
      <p:sp>
        <p:nvSpPr>
          <p:cNvPr id="2" name="Title Placeholder 1"/>
          <p:cNvSpPr>
            <a:spLocks noGrp="1"/>
          </p:cNvSpPr>
          <p:nvPr>
            <p:ph type="title"/>
          </p:nvPr>
        </p:nvSpPr>
        <p:spPr>
          <a:xfrm>
            <a:off x="2514600" y="274638"/>
            <a:ext cx="6172200" cy="79216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2514600" y="1066800"/>
            <a:ext cx="6172200" cy="4495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slide_2007.wmv">
            <a:hlinkClick r:id="" action="ppaction://media"/>
          </p:cNvPr>
          <p:cNvPicPr>
            <a:picLocks noChangeAspect="1"/>
          </p:cNvPicPr>
          <p:nvPr>
            <a:videoFile r:link="rId19"/>
            <p:extLst>
              <p:ext uri="{DAA4B4D4-6D71-4841-9C94-3DE7FCFB9230}">
                <p14:media xmlns:p14="http://schemas.microsoft.com/office/powerpoint/2010/main" r:embed="rId18"/>
              </p:ext>
            </p:extLst>
          </p:nvPr>
        </p:nvPicPr>
        <p:blipFill>
          <a:blip r:embed="rId20" cstate="print"/>
          <a:stretch>
            <a:fillRect/>
          </a:stretch>
        </p:blipFill>
        <p:spPr>
          <a:xfrm>
            <a:off x="-7257" y="0"/>
            <a:ext cx="2381250" cy="6858000"/>
          </a:xfrm>
          <a:prstGeom prst="rect">
            <a:avLst/>
          </a:prstGeom>
        </p:spPr>
      </p:pic>
      <p:cxnSp>
        <p:nvCxnSpPr>
          <p:cNvPr id="15" name="Straight Connector 14"/>
          <p:cNvCxnSpPr/>
          <p:nvPr userDrawn="1"/>
        </p:nvCxnSpPr>
        <p:spPr>
          <a:xfrm flipV="1">
            <a:off x="2373993" y="1"/>
            <a:ext cx="0" cy="685799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23602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26" r:id="rId16"/>
  </p:sldLayoutIdLs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4"/>
                                        </p:tgtEl>
                                      </p:cBhvr>
                                    </p:cmd>
                                  </p:childTnLst>
                                </p:cTn>
                              </p:par>
                            </p:childTnLst>
                          </p:cTn>
                        </p:par>
                      </p:childTnLst>
                    </p:cTn>
                  </p:par>
                </p:childTnLst>
              </p:cTn>
              <p:nextCondLst>
                <p:cond evt="onClick" delay="0">
                  <p:tgtEl>
                    <p:spTgt spid="14"/>
                  </p:tgtEl>
                </p:cond>
              </p:nextCondLst>
            </p:seq>
            <p:video>
              <p:cMediaNode vol="80000">
                <p:cTn id="7" fill="hold" display="0">
                  <p:stCondLst>
                    <p:cond delay="indefinite"/>
                  </p:stCondLst>
                </p:cTn>
                <p:tgtEl>
                  <p:spTgt spid="14"/>
                </p:tgtEl>
              </p:cMediaNode>
            </p:video>
          </p:childTnLst>
        </p:cTn>
      </p:par>
    </p:tnLst>
  </p:timing>
  <p:txStyles>
    <p:titleStyle>
      <a:lvl1pPr algn="l" defTabSz="914400" rtl="0" eaLnBrk="1" latinLnBrk="0" hangingPunct="1">
        <a:spcBef>
          <a:spcPct val="0"/>
        </a:spcBef>
        <a:buNone/>
        <a:defRPr sz="3200" kern="1200">
          <a:solidFill>
            <a:schemeClr val="tx1">
              <a:lumMod val="75000"/>
              <a:lumOff val="25000"/>
            </a:schemeClr>
          </a:solidFill>
          <a:latin typeface="+mj-lt"/>
          <a:ea typeface="+mj-ea"/>
          <a:cs typeface="+mj-cs"/>
        </a:defRPr>
      </a:lvl1pPr>
    </p:titleStyle>
    <p:bodyStyle>
      <a:lvl1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userDrawn="1"/>
        </p:nvSpPr>
        <p:spPr>
          <a:xfrm>
            <a:off x="0" y="0"/>
            <a:ext cx="6705600" cy="6858000"/>
          </a:xfrm>
          <a:prstGeom prst="rect">
            <a:avLst/>
          </a:prstGeom>
          <a:gradFill flip="none" rotWithShape="1">
            <a:gsLst>
              <a:gs pos="0">
                <a:schemeClr val="bg1">
                  <a:alpha val="47000"/>
                </a:schemeClr>
              </a:gs>
              <a:gs pos="93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705600" y="0"/>
            <a:ext cx="2438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pPr/>
              <a:t>8/29/2016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pPr/>
              <a:t>‹#›</a:t>
            </a:fld>
            <a:endParaRPr lang="en-US"/>
          </a:p>
        </p:txBody>
      </p:sp>
      <p:sp>
        <p:nvSpPr>
          <p:cNvPr id="2" name="Title Placeholder 1"/>
          <p:cNvSpPr>
            <a:spLocks noGrp="1"/>
          </p:cNvSpPr>
          <p:nvPr>
            <p:ph type="title"/>
          </p:nvPr>
        </p:nvSpPr>
        <p:spPr>
          <a:xfrm>
            <a:off x="457200" y="274638"/>
            <a:ext cx="8229600" cy="79216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066800"/>
            <a:ext cx="8229600" cy="4495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065515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Lst>
  <p:txStyles>
    <p:titleStyle>
      <a:lvl1pPr algn="l" defTabSz="914400" rtl="0" eaLnBrk="1" latinLnBrk="0" hangingPunct="1">
        <a:spcBef>
          <a:spcPct val="0"/>
        </a:spcBef>
        <a:buNone/>
        <a:defRPr sz="3200" kern="1200">
          <a:solidFill>
            <a:schemeClr val="tx1">
              <a:lumMod val="75000"/>
              <a:lumOff val="25000"/>
            </a:schemeClr>
          </a:solidFill>
          <a:latin typeface="+mj-lt"/>
          <a:ea typeface="+mj-ea"/>
          <a:cs typeface="+mj-cs"/>
        </a:defRPr>
      </a:lvl1pPr>
    </p:titleStyle>
    <p:bodyStyle>
      <a:lvl1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1" name="police_side.mov">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cstate="print"/>
          <a:stretch>
            <a:fillRect/>
          </a:stretch>
        </p:blipFill>
        <p:spPr>
          <a:xfrm>
            <a:off x="0" y="-3"/>
            <a:ext cx="2381250" cy="6858003"/>
          </a:xfrm>
          <a:prstGeom prst="rect">
            <a:avLst/>
          </a:prstGeom>
        </p:spPr>
      </p:pic>
      <p:pic>
        <p:nvPicPr>
          <p:cNvPr id="13" name="police_fad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11730" y="0"/>
            <a:ext cx="6732270" cy="6858000"/>
          </a:xfrm>
          <a:prstGeom prst="rect">
            <a:avLst/>
          </a:prstGeom>
        </p:spPr>
      </p:pic>
      <p:sp>
        <p:nvSpPr>
          <p:cNvPr id="2" name="Title Placeholder 1"/>
          <p:cNvSpPr>
            <a:spLocks noGrp="1"/>
          </p:cNvSpPr>
          <p:nvPr>
            <p:ph type="title"/>
          </p:nvPr>
        </p:nvSpPr>
        <p:spPr>
          <a:xfrm>
            <a:off x="2514600" y="274637"/>
            <a:ext cx="6172200" cy="7921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1219201"/>
            <a:ext cx="6172200" cy="4906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455D8-C2F7-41C4-8AA5-810937CA3418}" type="datetimeFigureOut">
              <a:rPr lang="en-US" smtClean="0">
                <a:solidFill>
                  <a:prstClr val="black">
                    <a:tint val="75000"/>
                  </a:prstClr>
                </a:solidFill>
              </a:rPr>
              <a:pPr/>
              <a:t>8/29/2016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ADC51-D2E2-41E4-9214-27C73BFC7B55}" type="slidenum">
              <a:rPr lang="en-US" smtClean="0">
                <a:solidFill>
                  <a:prstClr val="black">
                    <a:tint val="75000"/>
                  </a:prstClr>
                </a:solidFill>
              </a:rPr>
              <a:pPr/>
              <a:t>‹#›</a:t>
            </a:fld>
            <a:endParaRPr lang="en-US">
              <a:solidFill>
                <a:prstClr val="black">
                  <a:tint val="75000"/>
                </a:prstClr>
              </a:solidFill>
            </a:endParaRPr>
          </a:p>
        </p:txBody>
      </p:sp>
      <p:sp>
        <p:nvSpPr>
          <p:cNvPr id="12" name="Rectangle 11"/>
          <p:cNvSpPr/>
          <p:nvPr/>
        </p:nvSpPr>
        <p:spPr>
          <a:xfrm rot="16200000">
            <a:off x="-1029746" y="3415283"/>
            <a:ext cx="685800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Rectangle 6"/>
          <p:cNvSpPr/>
          <p:nvPr/>
        </p:nvSpPr>
        <p:spPr>
          <a:xfrm>
            <a:off x="16" y="-3"/>
            <a:ext cx="2412971" cy="685800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88963990"/>
      </p:ext>
    </p:extLst>
  </p:cSld>
  <p:clrMap bg1="lt1" tx1="dk1" bg2="lt2" tx2="dk2" accent1="accent1" accent2="accent2" accent3="accent3" accent4="accent4" accent5="accent5" accent6="accent6" hlink="hlink" folHlink="folHlink"/>
  <p:sldLayoutIdLst>
    <p:sldLayoutId id="2147483720"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7"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remove"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txStyles>
    <p:titleStyle>
      <a:lvl1pPr algn="l" defTabSz="914400" rtl="0" eaLnBrk="1" latinLnBrk="0" hangingPunct="1">
        <a:spcBef>
          <a:spcPct val="0"/>
        </a:spcBef>
        <a:buNone/>
        <a:defRPr sz="3600" kern="1200">
          <a:solidFill>
            <a:schemeClr val="bg1">
              <a:lumMod val="85000"/>
            </a:schemeClr>
          </a:solidFill>
          <a:latin typeface="+mj-lt"/>
          <a:ea typeface="+mj-ea"/>
          <a:cs typeface="+mj-cs"/>
        </a:defRPr>
      </a:lvl1pPr>
    </p:titleStyle>
    <p:bodyStyle>
      <a:lvl1pPr marL="0" indent="0" algn="l" defTabSz="914400" rtl="0" eaLnBrk="1" latinLnBrk="0" hangingPunct="1">
        <a:spcBef>
          <a:spcPct val="20000"/>
        </a:spcBef>
        <a:buFontTx/>
        <a:buNone/>
        <a:defRPr sz="2000" kern="1200">
          <a:solidFill>
            <a:schemeClr val="bg1">
              <a:lumMod val="8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bg1">
              <a:lumMod val="8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bg1">
              <a:lumMod val="85000"/>
            </a:schemeClr>
          </a:solidFill>
          <a:latin typeface="+mn-lt"/>
          <a:ea typeface="+mn-ea"/>
          <a:cs typeface="+mn-cs"/>
        </a:defRPr>
      </a:lvl3pPr>
      <a:lvl4pPr marL="0" indent="0" algn="l" defTabSz="914400" rtl="0" eaLnBrk="1" latinLnBrk="0" hangingPunct="1">
        <a:spcBef>
          <a:spcPct val="20000"/>
        </a:spcBef>
        <a:buFontTx/>
        <a:buNone/>
        <a:defRPr sz="2000" kern="1200">
          <a:solidFill>
            <a:schemeClr val="bg1">
              <a:lumMod val="85000"/>
            </a:schemeClr>
          </a:solidFill>
          <a:latin typeface="+mn-lt"/>
          <a:ea typeface="+mn-ea"/>
          <a:cs typeface="+mn-cs"/>
        </a:defRPr>
      </a:lvl4pPr>
      <a:lvl5pPr marL="0" indent="0" algn="l" defTabSz="914400" rtl="0" eaLnBrk="1" latinLnBrk="0" hangingPunct="1">
        <a:spcBef>
          <a:spcPct val="20000"/>
        </a:spcBef>
        <a:buFontTx/>
        <a:buNone/>
        <a:defRPr sz="2000" kern="1200">
          <a:solidFill>
            <a:schemeClr val="bg1">
              <a:lumMod val="8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1" name="police_side.mov">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cstate="print"/>
          <a:stretch>
            <a:fillRect/>
          </a:stretch>
        </p:blipFill>
        <p:spPr>
          <a:xfrm>
            <a:off x="0" y="-3"/>
            <a:ext cx="2381250" cy="6858003"/>
          </a:xfrm>
          <a:prstGeom prst="rect">
            <a:avLst/>
          </a:prstGeom>
        </p:spPr>
      </p:pic>
      <p:pic>
        <p:nvPicPr>
          <p:cNvPr id="13" name="police_fad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11730" y="0"/>
            <a:ext cx="6732270" cy="6858000"/>
          </a:xfrm>
          <a:prstGeom prst="rect">
            <a:avLst/>
          </a:prstGeom>
        </p:spPr>
      </p:pic>
      <p:sp>
        <p:nvSpPr>
          <p:cNvPr id="2" name="Title Placeholder 1"/>
          <p:cNvSpPr>
            <a:spLocks noGrp="1"/>
          </p:cNvSpPr>
          <p:nvPr>
            <p:ph type="title"/>
          </p:nvPr>
        </p:nvSpPr>
        <p:spPr>
          <a:xfrm>
            <a:off x="2514600" y="274637"/>
            <a:ext cx="6172200" cy="7921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1219201"/>
            <a:ext cx="6172200" cy="4906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455D8-C2F7-41C4-8AA5-810937CA3418}" type="datetimeFigureOut">
              <a:rPr lang="en-US" smtClean="0">
                <a:solidFill>
                  <a:prstClr val="black">
                    <a:tint val="75000"/>
                  </a:prstClr>
                </a:solidFill>
              </a:rPr>
              <a:pPr/>
              <a:t>8/29/2016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ADC51-D2E2-41E4-9214-27C73BFC7B55}" type="slidenum">
              <a:rPr lang="en-US" smtClean="0">
                <a:solidFill>
                  <a:prstClr val="black">
                    <a:tint val="75000"/>
                  </a:prstClr>
                </a:solidFill>
              </a:rPr>
              <a:pPr/>
              <a:t>‹#›</a:t>
            </a:fld>
            <a:endParaRPr lang="en-US">
              <a:solidFill>
                <a:prstClr val="black">
                  <a:tint val="75000"/>
                </a:prstClr>
              </a:solidFill>
            </a:endParaRPr>
          </a:p>
        </p:txBody>
      </p:sp>
      <p:sp>
        <p:nvSpPr>
          <p:cNvPr id="12" name="Rectangle 11"/>
          <p:cNvSpPr/>
          <p:nvPr/>
        </p:nvSpPr>
        <p:spPr>
          <a:xfrm rot="16200000">
            <a:off x="-1029746" y="3415283"/>
            <a:ext cx="685800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Rectangle 6"/>
          <p:cNvSpPr/>
          <p:nvPr/>
        </p:nvSpPr>
        <p:spPr>
          <a:xfrm>
            <a:off x="16" y="-3"/>
            <a:ext cx="2412971" cy="685800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88963990"/>
      </p:ext>
    </p:extLst>
  </p:cSld>
  <p:clrMap bg1="lt1" tx1="dk1" bg2="lt2" tx2="dk2" accent1="accent1" accent2="accent2" accent3="accent3" accent4="accent4" accent5="accent5" accent6="accent6" hlink="hlink" folHlink="folHlink"/>
  <p:sldLayoutIdLst>
    <p:sldLayoutId id="2147483722"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7"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remove"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txStyles>
    <p:titleStyle>
      <a:lvl1pPr algn="l" defTabSz="914400" rtl="0" eaLnBrk="1" latinLnBrk="0" hangingPunct="1">
        <a:spcBef>
          <a:spcPct val="0"/>
        </a:spcBef>
        <a:buNone/>
        <a:defRPr sz="3600" kern="1200">
          <a:solidFill>
            <a:schemeClr val="bg1">
              <a:lumMod val="85000"/>
            </a:schemeClr>
          </a:solidFill>
          <a:latin typeface="+mj-lt"/>
          <a:ea typeface="+mj-ea"/>
          <a:cs typeface="+mj-cs"/>
        </a:defRPr>
      </a:lvl1pPr>
    </p:titleStyle>
    <p:bodyStyle>
      <a:lvl1pPr marL="0" indent="0" algn="l" defTabSz="914400" rtl="0" eaLnBrk="1" latinLnBrk="0" hangingPunct="1">
        <a:spcBef>
          <a:spcPct val="20000"/>
        </a:spcBef>
        <a:buFontTx/>
        <a:buNone/>
        <a:defRPr sz="2000" kern="1200">
          <a:solidFill>
            <a:schemeClr val="bg1">
              <a:lumMod val="8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bg1">
              <a:lumMod val="8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bg1">
              <a:lumMod val="85000"/>
            </a:schemeClr>
          </a:solidFill>
          <a:latin typeface="+mn-lt"/>
          <a:ea typeface="+mn-ea"/>
          <a:cs typeface="+mn-cs"/>
        </a:defRPr>
      </a:lvl3pPr>
      <a:lvl4pPr marL="0" indent="0" algn="l" defTabSz="914400" rtl="0" eaLnBrk="1" latinLnBrk="0" hangingPunct="1">
        <a:spcBef>
          <a:spcPct val="20000"/>
        </a:spcBef>
        <a:buFontTx/>
        <a:buNone/>
        <a:defRPr sz="2000" kern="1200">
          <a:solidFill>
            <a:schemeClr val="bg1">
              <a:lumMod val="85000"/>
            </a:schemeClr>
          </a:solidFill>
          <a:latin typeface="+mn-lt"/>
          <a:ea typeface="+mn-ea"/>
          <a:cs typeface="+mn-cs"/>
        </a:defRPr>
      </a:lvl4pPr>
      <a:lvl5pPr marL="0" indent="0" algn="l" defTabSz="914400" rtl="0" eaLnBrk="1" latinLnBrk="0" hangingPunct="1">
        <a:spcBef>
          <a:spcPct val="20000"/>
        </a:spcBef>
        <a:buFontTx/>
        <a:buNone/>
        <a:defRPr sz="2000" kern="1200">
          <a:solidFill>
            <a:schemeClr val="bg1">
              <a:lumMod val="8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1" name="police_side.mov">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4" cstate="print"/>
          <a:stretch>
            <a:fillRect/>
          </a:stretch>
        </p:blipFill>
        <p:spPr>
          <a:xfrm>
            <a:off x="0" y="-3"/>
            <a:ext cx="2381250" cy="6858003"/>
          </a:xfrm>
          <a:prstGeom prst="rect">
            <a:avLst/>
          </a:prstGeom>
        </p:spPr>
      </p:pic>
      <p:pic>
        <p:nvPicPr>
          <p:cNvPr id="13" name="police_fad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1730" y="0"/>
            <a:ext cx="6732270" cy="6858000"/>
          </a:xfrm>
          <a:prstGeom prst="rect">
            <a:avLst/>
          </a:prstGeom>
        </p:spPr>
      </p:pic>
      <p:sp>
        <p:nvSpPr>
          <p:cNvPr id="2" name="Title Placeholder 1"/>
          <p:cNvSpPr>
            <a:spLocks noGrp="1"/>
          </p:cNvSpPr>
          <p:nvPr>
            <p:ph type="title"/>
          </p:nvPr>
        </p:nvSpPr>
        <p:spPr>
          <a:xfrm>
            <a:off x="2514600" y="274637"/>
            <a:ext cx="6172200" cy="7921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1219201"/>
            <a:ext cx="6172200" cy="4906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455D8-C2F7-41C4-8AA5-810937CA3418}" type="datetimeFigureOut">
              <a:rPr lang="en-US" smtClean="0">
                <a:solidFill>
                  <a:prstClr val="black">
                    <a:tint val="75000"/>
                  </a:prstClr>
                </a:solidFill>
              </a:rPr>
              <a:pPr/>
              <a:t>8/29/2016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ADC51-D2E2-41E4-9214-27C73BFC7B55}" type="slidenum">
              <a:rPr lang="en-US" smtClean="0">
                <a:solidFill>
                  <a:prstClr val="black">
                    <a:tint val="75000"/>
                  </a:prstClr>
                </a:solidFill>
              </a:rPr>
              <a:pPr/>
              <a:t>‹#›</a:t>
            </a:fld>
            <a:endParaRPr lang="en-US">
              <a:solidFill>
                <a:prstClr val="black">
                  <a:tint val="75000"/>
                </a:prstClr>
              </a:solidFill>
            </a:endParaRPr>
          </a:p>
        </p:txBody>
      </p:sp>
      <p:sp>
        <p:nvSpPr>
          <p:cNvPr id="12" name="Rectangle 11"/>
          <p:cNvSpPr/>
          <p:nvPr/>
        </p:nvSpPr>
        <p:spPr>
          <a:xfrm rot="16200000">
            <a:off x="-1029746" y="3415283"/>
            <a:ext cx="685800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Rectangle 6"/>
          <p:cNvSpPr/>
          <p:nvPr/>
        </p:nvSpPr>
        <p:spPr>
          <a:xfrm>
            <a:off x="16" y="-3"/>
            <a:ext cx="2412971" cy="685800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88963990"/>
      </p:ext>
    </p:extLst>
  </p:cSld>
  <p:clrMap bg1="lt1" tx1="dk1" bg2="lt2" tx2="dk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7"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remove"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txStyles>
    <p:titleStyle>
      <a:lvl1pPr algn="l" defTabSz="914400" rtl="0" eaLnBrk="1" latinLnBrk="0" hangingPunct="1">
        <a:spcBef>
          <a:spcPct val="0"/>
        </a:spcBef>
        <a:buNone/>
        <a:defRPr sz="3600" kern="1200">
          <a:solidFill>
            <a:schemeClr val="bg1">
              <a:lumMod val="85000"/>
            </a:schemeClr>
          </a:solidFill>
          <a:latin typeface="+mj-lt"/>
          <a:ea typeface="+mj-ea"/>
          <a:cs typeface="+mj-cs"/>
        </a:defRPr>
      </a:lvl1pPr>
    </p:titleStyle>
    <p:bodyStyle>
      <a:lvl1pPr marL="0" indent="0" algn="l" defTabSz="914400" rtl="0" eaLnBrk="1" latinLnBrk="0" hangingPunct="1">
        <a:spcBef>
          <a:spcPct val="20000"/>
        </a:spcBef>
        <a:buFontTx/>
        <a:buNone/>
        <a:defRPr sz="2000" kern="1200">
          <a:solidFill>
            <a:schemeClr val="bg1">
              <a:lumMod val="8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bg1">
              <a:lumMod val="8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bg1">
              <a:lumMod val="85000"/>
            </a:schemeClr>
          </a:solidFill>
          <a:latin typeface="+mn-lt"/>
          <a:ea typeface="+mn-ea"/>
          <a:cs typeface="+mn-cs"/>
        </a:defRPr>
      </a:lvl3pPr>
      <a:lvl4pPr marL="0" indent="0" algn="l" defTabSz="914400" rtl="0" eaLnBrk="1" latinLnBrk="0" hangingPunct="1">
        <a:spcBef>
          <a:spcPct val="20000"/>
        </a:spcBef>
        <a:buFontTx/>
        <a:buNone/>
        <a:defRPr sz="2000" kern="1200">
          <a:solidFill>
            <a:schemeClr val="bg1">
              <a:lumMod val="85000"/>
            </a:schemeClr>
          </a:solidFill>
          <a:latin typeface="+mn-lt"/>
          <a:ea typeface="+mn-ea"/>
          <a:cs typeface="+mn-cs"/>
        </a:defRPr>
      </a:lvl4pPr>
      <a:lvl5pPr marL="0" indent="0" algn="l" defTabSz="914400" rtl="0" eaLnBrk="1" latinLnBrk="0" hangingPunct="1">
        <a:spcBef>
          <a:spcPct val="20000"/>
        </a:spcBef>
        <a:buFontTx/>
        <a:buNone/>
        <a:defRPr sz="2000" kern="1200">
          <a:solidFill>
            <a:schemeClr val="bg1">
              <a:lumMod val="8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1" name="police_side.mov">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4" cstate="print"/>
          <a:stretch>
            <a:fillRect/>
          </a:stretch>
        </p:blipFill>
        <p:spPr>
          <a:xfrm>
            <a:off x="0" y="-3"/>
            <a:ext cx="2381250" cy="6858003"/>
          </a:xfrm>
          <a:prstGeom prst="rect">
            <a:avLst/>
          </a:prstGeom>
        </p:spPr>
      </p:pic>
      <p:pic>
        <p:nvPicPr>
          <p:cNvPr id="13" name="police_fad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1730" y="0"/>
            <a:ext cx="6732270" cy="6858000"/>
          </a:xfrm>
          <a:prstGeom prst="rect">
            <a:avLst/>
          </a:prstGeom>
        </p:spPr>
      </p:pic>
      <p:sp>
        <p:nvSpPr>
          <p:cNvPr id="2" name="Title Placeholder 1"/>
          <p:cNvSpPr>
            <a:spLocks noGrp="1"/>
          </p:cNvSpPr>
          <p:nvPr>
            <p:ph type="title"/>
          </p:nvPr>
        </p:nvSpPr>
        <p:spPr>
          <a:xfrm>
            <a:off x="2514600" y="274637"/>
            <a:ext cx="6172200" cy="7921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1219201"/>
            <a:ext cx="6172200" cy="4906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455D8-C2F7-41C4-8AA5-810937CA3418}" type="datetimeFigureOut">
              <a:rPr lang="en-US" smtClean="0">
                <a:solidFill>
                  <a:prstClr val="black">
                    <a:tint val="75000"/>
                  </a:prstClr>
                </a:solidFill>
              </a:rPr>
              <a:pPr/>
              <a:t>8/29/2016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ADC51-D2E2-41E4-9214-27C73BFC7B55}" type="slidenum">
              <a:rPr lang="en-US" smtClean="0">
                <a:solidFill>
                  <a:prstClr val="black">
                    <a:tint val="75000"/>
                  </a:prstClr>
                </a:solidFill>
              </a:rPr>
              <a:pPr/>
              <a:t>‹#›</a:t>
            </a:fld>
            <a:endParaRPr lang="en-US">
              <a:solidFill>
                <a:prstClr val="black">
                  <a:tint val="75000"/>
                </a:prstClr>
              </a:solidFill>
            </a:endParaRPr>
          </a:p>
        </p:txBody>
      </p:sp>
      <p:sp>
        <p:nvSpPr>
          <p:cNvPr id="12" name="Rectangle 11"/>
          <p:cNvSpPr/>
          <p:nvPr/>
        </p:nvSpPr>
        <p:spPr>
          <a:xfrm rot="16200000">
            <a:off x="-1029746" y="3415283"/>
            <a:ext cx="685800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Rectangle 6"/>
          <p:cNvSpPr/>
          <p:nvPr/>
        </p:nvSpPr>
        <p:spPr>
          <a:xfrm>
            <a:off x="16" y="-3"/>
            <a:ext cx="2412971" cy="685800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88963990"/>
      </p:ext>
    </p:extLst>
  </p:cSld>
  <p:clrMap bg1="lt1" tx1="dk1" bg2="lt2" tx2="dk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7"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remove"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txStyles>
    <p:titleStyle>
      <a:lvl1pPr algn="l" defTabSz="914400" rtl="0" eaLnBrk="1" latinLnBrk="0" hangingPunct="1">
        <a:spcBef>
          <a:spcPct val="0"/>
        </a:spcBef>
        <a:buNone/>
        <a:defRPr sz="3600" kern="1200">
          <a:solidFill>
            <a:schemeClr val="bg1">
              <a:lumMod val="85000"/>
            </a:schemeClr>
          </a:solidFill>
          <a:latin typeface="+mj-lt"/>
          <a:ea typeface="+mj-ea"/>
          <a:cs typeface="+mj-cs"/>
        </a:defRPr>
      </a:lvl1pPr>
    </p:titleStyle>
    <p:bodyStyle>
      <a:lvl1pPr marL="0" indent="0" algn="l" defTabSz="914400" rtl="0" eaLnBrk="1" latinLnBrk="0" hangingPunct="1">
        <a:spcBef>
          <a:spcPct val="20000"/>
        </a:spcBef>
        <a:buFontTx/>
        <a:buNone/>
        <a:defRPr sz="2000" kern="1200">
          <a:solidFill>
            <a:schemeClr val="bg1">
              <a:lumMod val="8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bg1">
              <a:lumMod val="8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bg1">
              <a:lumMod val="85000"/>
            </a:schemeClr>
          </a:solidFill>
          <a:latin typeface="+mn-lt"/>
          <a:ea typeface="+mn-ea"/>
          <a:cs typeface="+mn-cs"/>
        </a:defRPr>
      </a:lvl3pPr>
      <a:lvl4pPr marL="0" indent="0" algn="l" defTabSz="914400" rtl="0" eaLnBrk="1" latinLnBrk="0" hangingPunct="1">
        <a:spcBef>
          <a:spcPct val="20000"/>
        </a:spcBef>
        <a:buFontTx/>
        <a:buNone/>
        <a:defRPr sz="2000" kern="1200">
          <a:solidFill>
            <a:schemeClr val="bg1">
              <a:lumMod val="85000"/>
            </a:schemeClr>
          </a:solidFill>
          <a:latin typeface="+mn-lt"/>
          <a:ea typeface="+mn-ea"/>
          <a:cs typeface="+mn-cs"/>
        </a:defRPr>
      </a:lvl4pPr>
      <a:lvl5pPr marL="0" indent="0" algn="l" defTabSz="914400" rtl="0" eaLnBrk="1" latinLnBrk="0" hangingPunct="1">
        <a:spcBef>
          <a:spcPct val="20000"/>
        </a:spcBef>
        <a:buFontTx/>
        <a:buNone/>
        <a:defRPr sz="2000" kern="1200">
          <a:solidFill>
            <a:schemeClr val="bg1">
              <a:lumMod val="8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884738"/>
            <a:ext cx="9144000" cy="1973262"/>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p:nvPr/>
        </p:nvSpPr>
        <p:spPr>
          <a:xfrm>
            <a:off x="0" y="5424488"/>
            <a:ext cx="9144000" cy="1138237"/>
          </a:xfrm>
          <a:prstGeom prst="rect">
            <a:avLst/>
          </a:prstGeom>
          <a:noFill/>
        </p:spPr>
        <p:txBody>
          <a:bodyPr>
            <a:spAutoFit/>
          </a:bodyPr>
          <a:lstStyle/>
          <a:p>
            <a:pPr algn="ctr">
              <a:defRPr/>
            </a:pPr>
            <a:r>
              <a:rPr lang="en-US" altLang="en-US" sz="3600" cap="all" dirty="0">
                <a:solidFill>
                  <a:schemeClr val="accent4">
                    <a:lumMod val="20000"/>
                    <a:lumOff val="80000"/>
                  </a:schemeClr>
                </a:solidFill>
                <a:latin typeface="Adobe Caslon Pro" panose="0205050205050A020403" pitchFamily="18" charset="0"/>
              </a:rPr>
              <a:t>United States Constitution</a:t>
            </a:r>
            <a:r>
              <a:rPr lang="en-US" altLang="en-US" dirty="0">
                <a:solidFill>
                  <a:schemeClr val="accent4">
                    <a:lumMod val="20000"/>
                    <a:lumOff val="80000"/>
                  </a:schemeClr>
                </a:solidFill>
                <a:latin typeface="Adobe Caslon Pro" panose="0205050205050A020403" pitchFamily="18" charset="0"/>
              </a:rPr>
              <a:t/>
            </a:r>
            <a:br>
              <a:rPr lang="en-US" altLang="en-US" dirty="0">
                <a:solidFill>
                  <a:schemeClr val="accent4">
                    <a:lumMod val="20000"/>
                    <a:lumOff val="80000"/>
                  </a:schemeClr>
                </a:solidFill>
                <a:latin typeface="Adobe Caslon Pro" panose="0205050205050A020403" pitchFamily="18" charset="0"/>
              </a:rPr>
            </a:br>
            <a:r>
              <a:rPr lang="en-US" altLang="en-US" sz="3200" dirty="0">
                <a:solidFill>
                  <a:schemeClr val="accent4">
                    <a:lumMod val="20000"/>
                    <a:lumOff val="80000"/>
                  </a:schemeClr>
                </a:solidFill>
                <a:latin typeface="Adobe Caslon Pro" panose="0205050205050A020403" pitchFamily="18" charset="0"/>
              </a:rPr>
              <a:t>The 1</a:t>
            </a:r>
            <a:r>
              <a:rPr lang="en-US" altLang="en-US" sz="3200" baseline="30000" dirty="0">
                <a:solidFill>
                  <a:schemeClr val="accent4">
                    <a:lumMod val="20000"/>
                    <a:lumOff val="80000"/>
                  </a:schemeClr>
                </a:solidFill>
                <a:latin typeface="Adobe Caslon Pro" panose="0205050205050A020403" pitchFamily="18" charset="0"/>
              </a:rPr>
              <a:t>st</a:t>
            </a:r>
            <a:r>
              <a:rPr lang="en-US" altLang="en-US" sz="3200" dirty="0">
                <a:solidFill>
                  <a:schemeClr val="accent4">
                    <a:lumMod val="20000"/>
                    <a:lumOff val="80000"/>
                  </a:schemeClr>
                </a:solidFill>
                <a:latin typeface="Adobe Caslon Pro" panose="0205050205050A020403" pitchFamily="18" charset="0"/>
              </a:rPr>
              <a:t> Amendment</a:t>
            </a:r>
            <a:endParaRPr lang="en-US" sz="3200" dirty="0">
              <a:solidFill>
                <a:schemeClr val="accent4">
                  <a:lumMod val="20000"/>
                  <a:lumOff val="80000"/>
                </a:schemeClr>
              </a:solidFill>
            </a:endParaRPr>
          </a:p>
        </p:txBody>
      </p:sp>
    </p:spTree>
    <p:extLst>
      <p:ext uri="{BB962C8B-B14F-4D97-AF65-F5344CB8AC3E}">
        <p14:creationId xmlns:p14="http://schemas.microsoft.com/office/powerpoint/2010/main" val="2477459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390078"/>
            <a:ext cx="6324600" cy="6801862"/>
          </a:xfrm>
          <a:prstGeom prst="rect">
            <a:avLst/>
          </a:prstGeom>
          <a:noFill/>
        </p:spPr>
        <p:txBody>
          <a:bodyPr wrap="square" rtlCol="0">
            <a:spAutoFit/>
          </a:bodyPr>
          <a:lstStyle/>
          <a:p>
            <a:r>
              <a:rPr lang="en-US" sz="2600" b="1" dirty="0">
                <a:latin typeface="Arial" pitchFamily="34" charset="0"/>
                <a:cs typeface="Arial" pitchFamily="34" charset="0"/>
              </a:rPr>
              <a:t>Speech under the First Amendment</a:t>
            </a:r>
            <a:endParaRPr lang="en-US" sz="2600" dirty="0">
              <a:latin typeface="Arial" pitchFamily="34" charset="0"/>
              <a:cs typeface="Arial" pitchFamily="34" charset="0"/>
            </a:endParaRPr>
          </a:p>
          <a:p>
            <a:r>
              <a:rPr lang="en-US" sz="2600" b="1" dirty="0">
                <a:latin typeface="Arial" pitchFamily="34" charset="0"/>
                <a:cs typeface="Arial" pitchFamily="34" charset="0"/>
              </a:rPr>
              <a:t> </a:t>
            </a:r>
            <a:endParaRPr lang="en-US" sz="2600" dirty="0">
              <a:latin typeface="Arial" pitchFamily="34" charset="0"/>
              <a:cs typeface="Arial" pitchFamily="34" charset="0"/>
            </a:endParaRPr>
          </a:p>
          <a:p>
            <a:pPr marL="457200" indent="-457200"/>
            <a:r>
              <a:rPr lang="en-US" sz="2600" b="1" dirty="0">
                <a:solidFill>
                  <a:srgbClr val="C00000"/>
                </a:solidFill>
                <a:latin typeface="Arial" pitchFamily="34" charset="0"/>
                <a:cs typeface="Arial" pitchFamily="34" charset="0"/>
              </a:rPr>
              <a:t>Q: What is speech? What different types of communication might qualify as speech under the First Amendment?  </a:t>
            </a:r>
          </a:p>
          <a:p>
            <a:pPr marL="457200" indent="-457200"/>
            <a:r>
              <a:rPr lang="en-US" sz="2600" dirty="0">
                <a:latin typeface="Arial" pitchFamily="34" charset="0"/>
                <a:cs typeface="Arial" pitchFamily="34" charset="0"/>
              </a:rPr>
              <a:t> </a:t>
            </a:r>
          </a:p>
          <a:p>
            <a:pPr marL="457200" indent="-457200"/>
            <a:r>
              <a:rPr lang="en-US" sz="2600" dirty="0">
                <a:latin typeface="Arial" pitchFamily="34" charset="0"/>
                <a:cs typeface="Arial" pitchFamily="34" charset="0"/>
              </a:rPr>
              <a:t>A: Speech is any form of communication including: </a:t>
            </a:r>
          </a:p>
          <a:p>
            <a:pPr marL="346075" indent="-346075"/>
            <a:r>
              <a:rPr lang="en-US" sz="2600" dirty="0">
                <a:latin typeface="Arial" pitchFamily="34" charset="0"/>
                <a:cs typeface="Arial" pitchFamily="34" charset="0"/>
              </a:rPr>
              <a:t> </a:t>
            </a:r>
          </a:p>
          <a:p>
            <a:pPr marL="623888" lvl="0" indent="-277813">
              <a:buFont typeface="Arial" pitchFamily="34" charset="0"/>
              <a:buChar char="•"/>
            </a:pPr>
            <a:r>
              <a:rPr lang="en-US" sz="2600" dirty="0">
                <a:latin typeface="Arial" pitchFamily="34" charset="0"/>
                <a:cs typeface="Arial" pitchFamily="34" charset="0"/>
              </a:rPr>
              <a:t>Verbal communication</a:t>
            </a:r>
          </a:p>
          <a:p>
            <a:pPr marL="623888" lvl="0" indent="-277813">
              <a:buFont typeface="Arial" pitchFamily="34" charset="0"/>
              <a:buChar char="•"/>
            </a:pPr>
            <a:r>
              <a:rPr lang="en-US" sz="2600" dirty="0">
                <a:latin typeface="Arial" pitchFamily="34" charset="0"/>
                <a:cs typeface="Arial" pitchFamily="34" charset="0"/>
              </a:rPr>
              <a:t>Actions, i.e. protesting by picketing </a:t>
            </a:r>
            <a:br>
              <a:rPr lang="en-US" sz="2600" dirty="0">
                <a:latin typeface="Arial" pitchFamily="34" charset="0"/>
                <a:cs typeface="Arial" pitchFamily="34" charset="0"/>
              </a:rPr>
            </a:br>
            <a:r>
              <a:rPr lang="en-US" sz="2600" dirty="0">
                <a:latin typeface="Arial" pitchFamily="34" charset="0"/>
                <a:cs typeface="Arial" pitchFamily="34" charset="0"/>
              </a:rPr>
              <a:t> with signs </a:t>
            </a:r>
          </a:p>
          <a:p>
            <a:pPr marL="623888" lvl="0" indent="-277813">
              <a:buFont typeface="Arial" pitchFamily="34" charset="0"/>
              <a:buChar char="•"/>
            </a:pPr>
            <a:r>
              <a:rPr lang="en-US" sz="2600" dirty="0">
                <a:latin typeface="Arial" pitchFamily="34" charset="0"/>
                <a:cs typeface="Arial" pitchFamily="34" charset="0"/>
              </a:rPr>
              <a:t>Written words</a:t>
            </a:r>
          </a:p>
          <a:p>
            <a:pPr marL="623888" lvl="0" indent="-277813">
              <a:buFont typeface="Arial" pitchFamily="34" charset="0"/>
              <a:buChar char="•"/>
            </a:pPr>
            <a:r>
              <a:rPr lang="en-US" sz="2600" dirty="0">
                <a:latin typeface="Arial" pitchFamily="34" charset="0"/>
                <a:cs typeface="Arial" pitchFamily="34" charset="0"/>
              </a:rPr>
              <a:t>Art &amp; Literature (painting, singing, dance)</a:t>
            </a:r>
          </a:p>
          <a:p>
            <a:endParaRPr lang="en-US" sz="2000" dirty="0">
              <a:latin typeface="Arial" pitchFamily="34" charset="0"/>
              <a:cs typeface="Arial" pitchFamily="34" charset="0"/>
            </a:endParaRPr>
          </a:p>
        </p:txBody>
      </p:sp>
      <p:pic>
        <p:nvPicPr>
          <p:cNvPr id="3" name="Picture 2" descr="81284528.jpg"/>
          <p:cNvPicPr>
            <a:picLocks noChangeAspect="1"/>
          </p:cNvPicPr>
          <p:nvPr/>
        </p:nvPicPr>
        <p:blipFill rotWithShape="1">
          <a:blip r:embed="rId2" cstate="print"/>
          <a:srcRect l="16162" r="21212"/>
          <a:stretch/>
        </p:blipFill>
        <p:spPr>
          <a:xfrm>
            <a:off x="0" y="2133600"/>
            <a:ext cx="2362200" cy="25146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228600"/>
            <a:ext cx="6324600" cy="6278642"/>
          </a:xfrm>
          <a:prstGeom prst="rect">
            <a:avLst/>
          </a:prstGeom>
          <a:noFill/>
        </p:spPr>
        <p:txBody>
          <a:bodyPr wrap="square" rtlCol="0">
            <a:spAutoFit/>
          </a:bodyPr>
          <a:lstStyle/>
          <a:p>
            <a:pPr marL="401638" indent="-401638"/>
            <a:r>
              <a:rPr lang="en-US" sz="2400" b="1" dirty="0">
                <a:solidFill>
                  <a:srgbClr val="C00000"/>
                </a:solidFill>
                <a:latin typeface="Arial" pitchFamily="34" charset="0"/>
                <a:cs typeface="Arial" pitchFamily="34" charset="0"/>
              </a:rPr>
              <a:t>Q: Why as Americans are we given the right to free speech? How does it benefit us?</a:t>
            </a:r>
          </a:p>
          <a:p>
            <a:pPr marL="401638" indent="-401638"/>
            <a:r>
              <a:rPr lang="en-US" sz="2400" dirty="0">
                <a:latin typeface="Arial" pitchFamily="34" charset="0"/>
                <a:cs typeface="Arial" pitchFamily="34" charset="0"/>
              </a:rPr>
              <a:t> </a:t>
            </a:r>
          </a:p>
          <a:p>
            <a:pPr marL="401638" indent="-401638"/>
            <a:r>
              <a:rPr lang="en-US" sz="2400" dirty="0">
                <a:latin typeface="Arial" pitchFamily="34" charset="0"/>
                <a:cs typeface="Arial" pitchFamily="34" charset="0"/>
              </a:rPr>
              <a:t>A: Free speech deserves Constitutional protection because it serves</a:t>
            </a:r>
            <a:r>
              <a:rPr lang="en-US" sz="2400" b="1" dirty="0">
                <a:solidFill>
                  <a:srgbClr val="C00000"/>
                </a:solidFill>
                <a:latin typeface="Arial" pitchFamily="34" charset="0"/>
                <a:cs typeface="Arial" pitchFamily="34" charset="0"/>
              </a:rPr>
              <a:t> 3 </a:t>
            </a:r>
            <a:r>
              <a:rPr lang="en-US" sz="2400" dirty="0">
                <a:latin typeface="Arial" pitchFamily="34" charset="0"/>
                <a:cs typeface="Arial" pitchFamily="34" charset="0"/>
              </a:rPr>
              <a:t>purposes: </a:t>
            </a:r>
          </a:p>
          <a:p>
            <a:pPr marL="401638" indent="-401638"/>
            <a:r>
              <a:rPr lang="en-US" sz="2400" dirty="0">
                <a:latin typeface="Arial" pitchFamily="34" charset="0"/>
                <a:cs typeface="Arial" pitchFamily="34" charset="0"/>
              </a:rPr>
              <a:t> </a:t>
            </a:r>
          </a:p>
          <a:p>
            <a:pPr marL="623888" lvl="1" indent="-222250">
              <a:buFont typeface="Arial" pitchFamily="34" charset="0"/>
              <a:buChar char="•"/>
            </a:pPr>
            <a:r>
              <a:rPr lang="en-US" sz="2400" dirty="0">
                <a:latin typeface="Arial" pitchFamily="34" charset="0"/>
                <a:cs typeface="Arial" pitchFamily="34" charset="0"/>
              </a:rPr>
              <a:t>It helps us learn things and to find out the truth about things</a:t>
            </a:r>
            <a:br>
              <a:rPr lang="en-US" sz="2400" dirty="0">
                <a:latin typeface="Arial" pitchFamily="34" charset="0"/>
                <a:cs typeface="Arial" pitchFamily="34" charset="0"/>
              </a:rPr>
            </a:br>
            <a:endParaRPr lang="en-US" sz="2400" dirty="0">
              <a:latin typeface="Arial" pitchFamily="34" charset="0"/>
              <a:cs typeface="Arial" pitchFamily="34" charset="0"/>
            </a:endParaRPr>
          </a:p>
          <a:p>
            <a:pPr marL="623888" lvl="1" indent="-222250">
              <a:buFont typeface="Arial" pitchFamily="34" charset="0"/>
              <a:buChar char="•"/>
            </a:pPr>
            <a:r>
              <a:rPr lang="en-US" sz="2400" dirty="0">
                <a:latin typeface="Arial" pitchFamily="34" charset="0"/>
                <a:cs typeface="Arial" pitchFamily="34" charset="0"/>
              </a:rPr>
              <a:t>It helps us govern ourselves in a democracy, and</a:t>
            </a:r>
            <a:br>
              <a:rPr lang="en-US" sz="2400" dirty="0">
                <a:latin typeface="Arial" pitchFamily="34" charset="0"/>
                <a:cs typeface="Arial" pitchFamily="34" charset="0"/>
              </a:rPr>
            </a:br>
            <a:endParaRPr lang="en-US" sz="2400" dirty="0">
              <a:latin typeface="Arial" pitchFamily="34" charset="0"/>
              <a:cs typeface="Arial" pitchFamily="34" charset="0"/>
            </a:endParaRPr>
          </a:p>
          <a:p>
            <a:pPr marL="623888" lvl="1" indent="-222250">
              <a:buFont typeface="Arial" pitchFamily="34" charset="0"/>
              <a:buChar char="•"/>
            </a:pPr>
            <a:r>
              <a:rPr lang="en-US" sz="2400" dirty="0">
                <a:latin typeface="Arial" pitchFamily="34" charset="0"/>
                <a:cs typeface="Arial" pitchFamily="34" charset="0"/>
              </a:rPr>
              <a:t>It lets us be unique individuals who can express ourselves how we want</a:t>
            </a:r>
          </a:p>
          <a:p>
            <a:pPr marL="623888" indent="-222250"/>
            <a:r>
              <a:rPr lang="en-US" sz="2400" dirty="0">
                <a:latin typeface="Arial" pitchFamily="34" charset="0"/>
                <a:cs typeface="Arial" pitchFamily="34" charset="0"/>
              </a:rPr>
              <a:t> </a:t>
            </a:r>
          </a:p>
          <a:p>
            <a:endParaRPr lang="en-US" dirty="0">
              <a:latin typeface="Arial" pitchFamily="34" charset="0"/>
              <a:cs typeface="Arial" pitchFamily="34" charset="0"/>
            </a:endParaRPr>
          </a:p>
        </p:txBody>
      </p:sp>
      <p:pic>
        <p:nvPicPr>
          <p:cNvPr id="3" name="Picture 2" descr="133600188.jpg"/>
          <p:cNvPicPr>
            <a:picLocks noChangeAspect="1"/>
          </p:cNvPicPr>
          <p:nvPr/>
        </p:nvPicPr>
        <p:blipFill>
          <a:blip r:embed="rId2" cstate="print"/>
          <a:stretch>
            <a:fillRect/>
          </a:stretch>
        </p:blipFill>
        <p:spPr>
          <a:xfrm>
            <a:off x="1" y="2286000"/>
            <a:ext cx="2362200" cy="154096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381000"/>
            <a:ext cx="5867400" cy="4154984"/>
          </a:xfrm>
          <a:prstGeom prst="rect">
            <a:avLst/>
          </a:prstGeom>
          <a:noFill/>
        </p:spPr>
        <p:txBody>
          <a:bodyPr wrap="square" rtlCol="0">
            <a:spAutoFit/>
          </a:bodyPr>
          <a:lstStyle/>
          <a:p>
            <a:r>
              <a:rPr lang="en-US" sz="2400" b="1" dirty="0">
                <a:latin typeface="Arial" pitchFamily="34" charset="0"/>
                <a:cs typeface="Arial" pitchFamily="34" charset="0"/>
              </a:rPr>
              <a:t>CRITICAL POINT:  </a:t>
            </a:r>
          </a:p>
          <a:p>
            <a:endParaRPr lang="en-US" sz="2400" b="1" dirty="0">
              <a:latin typeface="Arial" pitchFamily="34" charset="0"/>
              <a:cs typeface="Arial" pitchFamily="34" charset="0"/>
            </a:endParaRPr>
          </a:p>
          <a:p>
            <a:r>
              <a:rPr lang="en-US" sz="2400" dirty="0">
                <a:latin typeface="Arial" pitchFamily="34" charset="0"/>
                <a:cs typeface="Arial" pitchFamily="34" charset="0"/>
              </a:rPr>
              <a:t>Only the government can violate the First Amendment.  </a:t>
            </a:r>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a:p>
            <a:r>
              <a:rPr lang="en-US" sz="2400" dirty="0" smtClean="0">
                <a:latin typeface="Arial" pitchFamily="34" charset="0"/>
                <a:cs typeface="Arial" pitchFamily="34" charset="0"/>
              </a:rPr>
              <a:t>Limitations </a:t>
            </a:r>
            <a:r>
              <a:rPr lang="en-US" sz="2400" dirty="0">
                <a:latin typeface="Arial" pitchFamily="34" charset="0"/>
                <a:cs typeface="Arial" pitchFamily="34" charset="0"/>
              </a:rPr>
              <a:t>placed on speech by Facebook, Twitter, Google or a private employer, no matter how restrictive, do not violate the First Amendment because those restrictions are </a:t>
            </a:r>
            <a:r>
              <a:rPr lang="en-US" sz="2400" dirty="0" smtClean="0">
                <a:latin typeface="Arial" pitchFamily="34" charset="0"/>
                <a:cs typeface="Arial" pitchFamily="34" charset="0"/>
              </a:rPr>
              <a:t>not made by the </a:t>
            </a:r>
            <a:r>
              <a:rPr lang="en-US" sz="2400" dirty="0">
                <a:latin typeface="Arial" pitchFamily="34" charset="0"/>
                <a:cs typeface="Arial" pitchFamily="34" charset="0"/>
              </a:rPr>
              <a:t>government. </a:t>
            </a:r>
            <a:endParaRPr lang="en-US" dirty="0">
              <a:latin typeface="Arial" pitchFamily="34" charset="0"/>
              <a:cs typeface="Arial" pitchFamily="34" charset="0"/>
            </a:endParaRPr>
          </a:p>
        </p:txBody>
      </p:sp>
      <p:pic>
        <p:nvPicPr>
          <p:cNvPr id="3" name="Picture 2" descr="133600188.jpg"/>
          <p:cNvPicPr>
            <a:picLocks noChangeAspect="1"/>
          </p:cNvPicPr>
          <p:nvPr/>
        </p:nvPicPr>
        <p:blipFill>
          <a:blip r:embed="rId2" cstate="print"/>
          <a:stretch>
            <a:fillRect/>
          </a:stretch>
        </p:blipFill>
        <p:spPr>
          <a:xfrm>
            <a:off x="1" y="2286000"/>
            <a:ext cx="2362200" cy="1540966"/>
          </a:xfrm>
          <a:prstGeom prst="rect">
            <a:avLst/>
          </a:prstGeom>
        </p:spPr>
      </p:pic>
    </p:spTree>
    <p:extLst>
      <p:ext uri="{BB962C8B-B14F-4D97-AF65-F5344CB8AC3E}">
        <p14:creationId xmlns:p14="http://schemas.microsoft.com/office/powerpoint/2010/main" val="383175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381000"/>
            <a:ext cx="5867400" cy="4062651"/>
          </a:xfrm>
          <a:prstGeom prst="rect">
            <a:avLst/>
          </a:prstGeom>
          <a:noFill/>
        </p:spPr>
        <p:txBody>
          <a:bodyPr wrap="square" rtlCol="0">
            <a:spAutoFit/>
          </a:bodyPr>
          <a:lstStyle/>
          <a:p>
            <a:pPr marL="290513" indent="-290513"/>
            <a:r>
              <a:rPr lang="en-US" sz="2400" b="1" dirty="0">
                <a:solidFill>
                  <a:srgbClr val="C00000"/>
                </a:solidFill>
                <a:latin typeface="Arial" pitchFamily="34" charset="0"/>
                <a:cs typeface="Arial" pitchFamily="34" charset="0"/>
              </a:rPr>
              <a:t>Q: Can you think of 5 different types of </a:t>
            </a:r>
            <a:r>
              <a:rPr lang="en-US" sz="2400" b="1" dirty="0" smtClean="0">
                <a:solidFill>
                  <a:srgbClr val="C00000"/>
                </a:solidFill>
                <a:latin typeface="Arial" pitchFamily="34" charset="0"/>
                <a:cs typeface="Arial" pitchFamily="34" charset="0"/>
              </a:rPr>
              <a:t>“government</a:t>
            </a:r>
            <a:r>
              <a:rPr lang="en-US" sz="2400" b="1" dirty="0">
                <a:solidFill>
                  <a:srgbClr val="C00000"/>
                </a:solidFill>
                <a:latin typeface="Arial" pitchFamily="34" charset="0"/>
                <a:cs typeface="Arial" pitchFamily="34" charset="0"/>
              </a:rPr>
              <a:t>?” </a:t>
            </a:r>
          </a:p>
          <a:p>
            <a:pPr marL="290513" indent="-290513"/>
            <a:r>
              <a:rPr lang="en-US" sz="2400" dirty="0">
                <a:latin typeface="Arial" pitchFamily="34" charset="0"/>
                <a:cs typeface="Arial" pitchFamily="34" charset="0"/>
              </a:rPr>
              <a:t> </a:t>
            </a:r>
          </a:p>
          <a:p>
            <a:pPr marL="342900" indent="-342900">
              <a:buFont typeface="Arial" panose="020B0604020202020204" pitchFamily="34" charset="0"/>
              <a:buChar char="•"/>
            </a:pPr>
            <a:r>
              <a:rPr lang="en-US" sz="2400" dirty="0" smtClean="0">
                <a:latin typeface="Arial" pitchFamily="34" charset="0"/>
                <a:cs typeface="Arial" pitchFamily="34" charset="0"/>
              </a:rPr>
              <a:t>Courts</a:t>
            </a:r>
            <a:r>
              <a:rPr lang="en-US" sz="2400" dirty="0">
                <a:latin typeface="Arial" pitchFamily="34" charset="0"/>
                <a:cs typeface="Arial" pitchFamily="34" charset="0"/>
              </a:rPr>
              <a:t>, </a:t>
            </a:r>
            <a:endParaRPr lang="en-US" sz="2400" dirty="0" smtClean="0">
              <a:latin typeface="Arial" pitchFamily="34" charset="0"/>
              <a:cs typeface="Arial" pitchFamily="34" charset="0"/>
            </a:endParaRPr>
          </a:p>
          <a:p>
            <a:pPr marL="342900" indent="-342900">
              <a:buFont typeface="Arial" panose="020B0604020202020204" pitchFamily="34" charset="0"/>
              <a:buChar char="•"/>
            </a:pPr>
            <a:r>
              <a:rPr lang="en-US" sz="2400" dirty="0" smtClean="0">
                <a:latin typeface="Arial" pitchFamily="34" charset="0"/>
                <a:cs typeface="Arial" pitchFamily="34" charset="0"/>
              </a:rPr>
              <a:t>police</a:t>
            </a:r>
            <a:r>
              <a:rPr lang="en-US" sz="2400" dirty="0">
                <a:latin typeface="Arial" pitchFamily="34" charset="0"/>
                <a:cs typeface="Arial" pitchFamily="34" charset="0"/>
              </a:rPr>
              <a:t>, </a:t>
            </a:r>
            <a:endParaRPr lang="en-US" sz="2400" dirty="0" smtClean="0">
              <a:latin typeface="Arial" pitchFamily="34" charset="0"/>
              <a:cs typeface="Arial" pitchFamily="34" charset="0"/>
            </a:endParaRPr>
          </a:p>
          <a:p>
            <a:pPr marL="342900" indent="-342900">
              <a:buFont typeface="Arial" panose="020B0604020202020204" pitchFamily="34" charset="0"/>
              <a:buChar char="•"/>
            </a:pPr>
            <a:r>
              <a:rPr lang="en-US" sz="2400" dirty="0" smtClean="0">
                <a:latin typeface="Arial" pitchFamily="34" charset="0"/>
                <a:cs typeface="Arial" pitchFamily="34" charset="0"/>
              </a:rPr>
              <a:t>public </a:t>
            </a:r>
            <a:r>
              <a:rPr lang="en-US" sz="2400" dirty="0">
                <a:latin typeface="Arial" pitchFamily="34" charset="0"/>
                <a:cs typeface="Arial" pitchFamily="34" charset="0"/>
              </a:rPr>
              <a:t>officials, </a:t>
            </a:r>
            <a:endParaRPr lang="en-US" sz="2400" dirty="0" smtClean="0">
              <a:latin typeface="Arial" pitchFamily="34" charset="0"/>
              <a:cs typeface="Arial" pitchFamily="34" charset="0"/>
            </a:endParaRPr>
          </a:p>
          <a:p>
            <a:pPr marL="342900" indent="-342900">
              <a:buFont typeface="Arial" panose="020B0604020202020204" pitchFamily="34" charset="0"/>
              <a:buChar char="•"/>
            </a:pPr>
            <a:r>
              <a:rPr lang="en-US" sz="2400" dirty="0" smtClean="0">
                <a:latin typeface="Arial" pitchFamily="34" charset="0"/>
                <a:cs typeface="Arial" pitchFamily="34" charset="0"/>
              </a:rPr>
              <a:t>public </a:t>
            </a:r>
            <a:r>
              <a:rPr lang="en-US" sz="2400" dirty="0">
                <a:latin typeface="Arial" pitchFamily="34" charset="0"/>
                <a:cs typeface="Arial" pitchFamily="34" charset="0"/>
              </a:rPr>
              <a:t>school employees, </a:t>
            </a:r>
            <a:endParaRPr lang="en-US" sz="2400" dirty="0" smtClean="0">
              <a:latin typeface="Arial" pitchFamily="34" charset="0"/>
              <a:cs typeface="Arial" pitchFamily="34" charset="0"/>
            </a:endParaRPr>
          </a:p>
          <a:p>
            <a:pPr marL="342900" indent="-342900">
              <a:buFont typeface="Arial" panose="020B0604020202020204" pitchFamily="34" charset="0"/>
              <a:buChar char="•"/>
            </a:pPr>
            <a:r>
              <a:rPr lang="en-US" sz="2400" dirty="0" smtClean="0">
                <a:latin typeface="Arial" pitchFamily="34" charset="0"/>
                <a:cs typeface="Arial" pitchFamily="34" charset="0"/>
              </a:rPr>
              <a:t>city </a:t>
            </a:r>
            <a:r>
              <a:rPr lang="en-US" sz="2400" dirty="0">
                <a:latin typeface="Arial" pitchFamily="34" charset="0"/>
                <a:cs typeface="Arial" pitchFamily="34" charset="0"/>
              </a:rPr>
              <a:t>council, </a:t>
            </a:r>
            <a:endParaRPr lang="en-US" sz="2400" dirty="0" smtClean="0">
              <a:latin typeface="Arial" pitchFamily="34" charset="0"/>
              <a:cs typeface="Arial" pitchFamily="34" charset="0"/>
            </a:endParaRPr>
          </a:p>
          <a:p>
            <a:pPr marL="342900" indent="-342900">
              <a:buFont typeface="Arial" panose="020B0604020202020204" pitchFamily="34" charset="0"/>
              <a:buChar char="•"/>
            </a:pPr>
            <a:r>
              <a:rPr lang="en-US" sz="2400" dirty="0" smtClean="0">
                <a:latin typeface="Arial" pitchFamily="34" charset="0"/>
                <a:cs typeface="Arial" pitchFamily="34" charset="0"/>
              </a:rPr>
              <a:t>FBI</a:t>
            </a:r>
            <a:r>
              <a:rPr lang="en-US" sz="2400" dirty="0">
                <a:latin typeface="Arial" pitchFamily="34" charset="0"/>
                <a:cs typeface="Arial" pitchFamily="34" charset="0"/>
              </a:rPr>
              <a:t>.</a:t>
            </a:r>
          </a:p>
          <a:p>
            <a:pPr marL="290513" indent="-290513"/>
            <a:r>
              <a:rPr lang="en-US" sz="2400" dirty="0">
                <a:latin typeface="Arial" pitchFamily="34" charset="0"/>
                <a:cs typeface="Arial" pitchFamily="34" charset="0"/>
              </a:rPr>
              <a:t>	</a:t>
            </a:r>
            <a:r>
              <a:rPr lang="en-US" sz="2000" dirty="0">
                <a:latin typeface="Arial" pitchFamily="34" charset="0"/>
                <a:cs typeface="Arial" pitchFamily="34" charset="0"/>
              </a:rPr>
              <a:t> </a:t>
            </a:r>
          </a:p>
          <a:p>
            <a:endParaRPr lang="en-US" dirty="0"/>
          </a:p>
        </p:txBody>
      </p:sp>
      <p:pic>
        <p:nvPicPr>
          <p:cNvPr id="3" name="Picture 2" descr="78431709.jpg"/>
          <p:cNvPicPr>
            <a:picLocks noChangeAspect="1"/>
          </p:cNvPicPr>
          <p:nvPr/>
        </p:nvPicPr>
        <p:blipFill>
          <a:blip r:embed="rId2" cstate="print"/>
          <a:stretch>
            <a:fillRect/>
          </a:stretch>
        </p:blipFill>
        <p:spPr>
          <a:xfrm>
            <a:off x="0" y="2286000"/>
            <a:ext cx="2362200" cy="157791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7000" y="285632"/>
            <a:ext cx="5943600" cy="6555641"/>
          </a:xfrm>
          <a:prstGeom prst="rect">
            <a:avLst/>
          </a:prstGeom>
          <a:noFill/>
        </p:spPr>
        <p:txBody>
          <a:bodyPr wrap="square" rtlCol="0">
            <a:spAutoFit/>
          </a:bodyPr>
          <a:lstStyle/>
          <a:p>
            <a:r>
              <a:rPr lang="en-US" sz="2400" b="1" dirty="0">
                <a:latin typeface="Arial" pitchFamily="34" charset="0"/>
                <a:cs typeface="Arial" pitchFamily="34" charset="0"/>
              </a:rPr>
              <a:t>Protected vs. Unprotected Speech</a:t>
            </a:r>
            <a:endParaRPr lang="en-US" sz="2400" dirty="0">
              <a:latin typeface="Arial" pitchFamily="34" charset="0"/>
              <a:cs typeface="Arial" pitchFamily="34" charset="0"/>
            </a:endParaRPr>
          </a:p>
          <a:p>
            <a:r>
              <a:rPr lang="en-US" sz="2000" dirty="0">
                <a:latin typeface="Arial" pitchFamily="34" charset="0"/>
                <a:cs typeface="Arial" pitchFamily="34" charset="0"/>
              </a:rPr>
              <a:t> </a:t>
            </a:r>
          </a:p>
          <a:p>
            <a:r>
              <a:rPr lang="en-US" sz="2000" dirty="0">
                <a:latin typeface="Arial" pitchFamily="34" charset="0"/>
                <a:cs typeface="Arial" pitchFamily="34" charset="0"/>
              </a:rPr>
              <a:t>NOT ALL speech is protected. </a:t>
            </a:r>
          </a:p>
          <a:p>
            <a:r>
              <a:rPr lang="en-US" sz="2000" dirty="0">
                <a:latin typeface="Arial" pitchFamily="34" charset="0"/>
                <a:cs typeface="Arial" pitchFamily="34" charset="0"/>
              </a:rPr>
              <a:t> </a:t>
            </a:r>
            <a:endParaRPr lang="en-US" sz="2000" b="1" dirty="0">
              <a:solidFill>
                <a:srgbClr val="C00000"/>
              </a:solidFill>
              <a:latin typeface="Arial" pitchFamily="34" charset="0"/>
              <a:cs typeface="Arial" pitchFamily="34" charset="0"/>
            </a:endParaRPr>
          </a:p>
          <a:p>
            <a:pPr marL="346075" indent="-346075"/>
            <a:r>
              <a:rPr lang="en-US" sz="2000" b="1" dirty="0">
                <a:solidFill>
                  <a:srgbClr val="C00000"/>
                </a:solidFill>
                <a:latin typeface="Arial" pitchFamily="34" charset="0"/>
                <a:cs typeface="Arial" pitchFamily="34" charset="0"/>
              </a:rPr>
              <a:t>Q: Can you think of reasons why some kinds of speech might not be protected? </a:t>
            </a:r>
          </a:p>
          <a:p>
            <a:pPr marL="692150" lvl="1" indent="-346075">
              <a:buFont typeface="Arial" pitchFamily="34" charset="0"/>
              <a:buChar char="•"/>
            </a:pPr>
            <a:r>
              <a:rPr lang="en-US" sz="2000" dirty="0">
                <a:latin typeface="Arial" pitchFamily="34" charset="0"/>
                <a:cs typeface="Arial" pitchFamily="34" charset="0"/>
              </a:rPr>
              <a:t>Safety of the public</a:t>
            </a:r>
          </a:p>
          <a:p>
            <a:pPr marL="692150" lvl="1" indent="-346075">
              <a:buFont typeface="Arial" pitchFamily="34" charset="0"/>
              <a:buChar char="•"/>
            </a:pPr>
            <a:r>
              <a:rPr lang="en-US" sz="2000" dirty="0">
                <a:latin typeface="Arial" pitchFamily="34" charset="0"/>
                <a:cs typeface="Arial" pitchFamily="34" charset="0"/>
              </a:rPr>
              <a:t>The need for government to administer other laws </a:t>
            </a:r>
            <a:br>
              <a:rPr lang="en-US" sz="2000" dirty="0">
                <a:latin typeface="Arial" pitchFamily="34" charset="0"/>
                <a:cs typeface="Arial" pitchFamily="34" charset="0"/>
              </a:rPr>
            </a:br>
            <a:endParaRPr lang="en-US" sz="2000" dirty="0">
              <a:solidFill>
                <a:srgbClr val="C00000"/>
              </a:solidFill>
              <a:latin typeface="Arial" pitchFamily="34" charset="0"/>
              <a:cs typeface="Arial" pitchFamily="34" charset="0"/>
            </a:endParaRPr>
          </a:p>
          <a:p>
            <a:pPr marL="346075" indent="-346075"/>
            <a:r>
              <a:rPr lang="en-US" sz="2000" b="1" dirty="0">
                <a:solidFill>
                  <a:srgbClr val="C00000"/>
                </a:solidFill>
                <a:latin typeface="Arial" pitchFamily="34" charset="0"/>
                <a:cs typeface="Arial" pitchFamily="34" charset="0"/>
              </a:rPr>
              <a:t>Q: Can you think of ways people can get in trouble for telling lies or creating safety issues with their speech?</a:t>
            </a:r>
          </a:p>
          <a:p>
            <a:pPr marL="692150" lvl="1" indent="-346075">
              <a:buFont typeface="Arial" pitchFamily="34" charset="0"/>
              <a:buChar char="•"/>
            </a:pPr>
            <a:r>
              <a:rPr lang="en-US" sz="2000" dirty="0">
                <a:latin typeface="Arial" pitchFamily="34" charset="0"/>
                <a:cs typeface="Arial" pitchFamily="34" charset="0"/>
              </a:rPr>
              <a:t>Defamation (harming others by lying about them)</a:t>
            </a:r>
          </a:p>
          <a:p>
            <a:pPr marL="692150" lvl="1" indent="-346075">
              <a:buFont typeface="Arial" pitchFamily="34" charset="0"/>
              <a:buChar char="•"/>
            </a:pPr>
            <a:r>
              <a:rPr lang="en-US" sz="2000" dirty="0">
                <a:latin typeface="Arial" pitchFamily="34" charset="0"/>
                <a:cs typeface="Arial" pitchFamily="34" charset="0"/>
              </a:rPr>
              <a:t>Disturbing the peace</a:t>
            </a:r>
          </a:p>
          <a:p>
            <a:pPr marL="692150" lvl="1" indent="-346075">
              <a:buFont typeface="Arial" pitchFamily="34" charset="0"/>
              <a:buChar char="•"/>
            </a:pPr>
            <a:r>
              <a:rPr lang="en-US" sz="2000" dirty="0">
                <a:latin typeface="Arial" pitchFamily="34" charset="0"/>
                <a:cs typeface="Arial" pitchFamily="34" charset="0"/>
              </a:rPr>
              <a:t>Inciting a riot</a:t>
            </a:r>
          </a:p>
          <a:p>
            <a:pPr marL="692150" lvl="1" indent="-346075">
              <a:buFont typeface="Arial" pitchFamily="34" charset="0"/>
              <a:buChar char="•"/>
            </a:pPr>
            <a:r>
              <a:rPr lang="en-US" sz="2000" dirty="0">
                <a:latin typeface="Arial" pitchFamily="34" charset="0"/>
                <a:cs typeface="Arial" pitchFamily="34" charset="0"/>
              </a:rPr>
              <a:t>Causing a stampede by yelling “fire” in a crowded theater</a:t>
            </a:r>
          </a:p>
          <a:p>
            <a:pPr lvl="1">
              <a:buFont typeface="Arial" pitchFamily="34" charset="0"/>
              <a:buChar char="•"/>
            </a:pPr>
            <a:endParaRPr lang="en-US" dirty="0">
              <a:latin typeface="Arial" pitchFamily="34" charset="0"/>
              <a:cs typeface="Arial" pitchFamily="34" charset="0"/>
            </a:endParaRPr>
          </a:p>
          <a:p>
            <a:endParaRPr lang="en-US" dirty="0"/>
          </a:p>
        </p:txBody>
      </p:sp>
      <p:pic>
        <p:nvPicPr>
          <p:cNvPr id="4" name="Picture 3" descr="160102906.jpg"/>
          <p:cNvPicPr>
            <a:picLocks noChangeAspect="1"/>
          </p:cNvPicPr>
          <p:nvPr/>
        </p:nvPicPr>
        <p:blipFill>
          <a:blip r:embed="rId2" cstate="print"/>
          <a:stretch>
            <a:fillRect/>
          </a:stretch>
        </p:blipFill>
        <p:spPr>
          <a:xfrm>
            <a:off x="0" y="1447800"/>
            <a:ext cx="2362200" cy="35433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1678" y="228600"/>
            <a:ext cx="5943600" cy="1200329"/>
          </a:xfrm>
          <a:prstGeom prst="rect">
            <a:avLst/>
          </a:prstGeom>
          <a:noFill/>
        </p:spPr>
        <p:txBody>
          <a:bodyPr wrap="square" rtlCol="0">
            <a:spAutoFit/>
          </a:bodyPr>
          <a:lstStyle/>
          <a:p>
            <a:r>
              <a:rPr lang="en-US" sz="2400" b="1" i="1" dirty="0">
                <a:latin typeface="Arial" pitchFamily="34" charset="0"/>
                <a:cs typeface="Arial" pitchFamily="34" charset="0"/>
              </a:rPr>
              <a:t>Tinker v. </a:t>
            </a:r>
            <a:r>
              <a:rPr lang="en-US" sz="2400" b="1" i="1" dirty="0" err="1">
                <a:latin typeface="Arial" pitchFamily="34" charset="0"/>
                <a:cs typeface="Arial" pitchFamily="34" charset="0"/>
              </a:rPr>
              <a:t>DesMoines</a:t>
            </a:r>
            <a:r>
              <a:rPr lang="en-US" sz="2400" b="1" i="1" dirty="0">
                <a:latin typeface="Arial" pitchFamily="34" charset="0"/>
                <a:cs typeface="Arial" pitchFamily="34" charset="0"/>
              </a:rPr>
              <a:t> Independent Community School District</a:t>
            </a:r>
            <a:r>
              <a:rPr lang="en-US" sz="2400" b="1" dirty="0">
                <a:latin typeface="Arial" pitchFamily="34" charset="0"/>
                <a:cs typeface="Arial" pitchFamily="34" charset="0"/>
              </a:rPr>
              <a:t>, </a:t>
            </a:r>
          </a:p>
          <a:p>
            <a:r>
              <a:rPr lang="en-US" sz="2400" b="1" dirty="0">
                <a:latin typeface="Arial" pitchFamily="34" charset="0"/>
                <a:cs typeface="Arial" pitchFamily="34" charset="0"/>
              </a:rPr>
              <a:t>393 US 503 (1969)</a:t>
            </a:r>
            <a:endParaRPr lang="en-US" dirty="0"/>
          </a:p>
        </p:txBody>
      </p:sp>
      <p:pic>
        <p:nvPicPr>
          <p:cNvPr id="3" name="Picture 2" descr="http://4.bp.blogspot.com/_lL9bkHorxtg/SaQo6zqGAtI/AAAAAAAAAXE/PCRAjSXVumc/s1600/marybethjohntinker.jpg"/>
          <p:cNvPicPr/>
          <p:nvPr/>
        </p:nvPicPr>
        <p:blipFill rotWithShape="1">
          <a:blip r:embed="rId2" cstate="print">
            <a:extLst>
              <a:ext uri="{28A0092B-C50C-407E-A947-70E740481C1C}">
                <a14:useLocalDpi xmlns:a14="http://schemas.microsoft.com/office/drawing/2010/main" val="0"/>
              </a:ext>
            </a:extLst>
          </a:blip>
          <a:srcRect l="5128" r="15385"/>
          <a:stretch/>
        </p:blipFill>
        <p:spPr bwMode="auto">
          <a:xfrm>
            <a:off x="0" y="2362200"/>
            <a:ext cx="2362200" cy="1966609"/>
          </a:xfrm>
          <a:prstGeom prst="rect">
            <a:avLst/>
          </a:prstGeom>
          <a:noFill/>
          <a:ln>
            <a:noFill/>
          </a:ln>
        </p:spPr>
      </p:pic>
      <p:sp>
        <p:nvSpPr>
          <p:cNvPr id="4" name="TextBox 3"/>
          <p:cNvSpPr txBox="1"/>
          <p:nvPr/>
        </p:nvSpPr>
        <p:spPr>
          <a:xfrm>
            <a:off x="2551678" y="1524000"/>
            <a:ext cx="6439922" cy="5539978"/>
          </a:xfrm>
          <a:prstGeom prst="rect">
            <a:avLst/>
          </a:prstGeom>
          <a:noFill/>
        </p:spPr>
        <p:txBody>
          <a:bodyPr wrap="square" rtlCol="0">
            <a:spAutoFit/>
          </a:bodyPr>
          <a:lstStyle/>
          <a:p>
            <a:r>
              <a:rPr lang="en-US" sz="2400" dirty="0">
                <a:latin typeface="Arial" pitchFamily="34" charset="0"/>
                <a:cs typeface="Arial" pitchFamily="34" charset="0"/>
              </a:rPr>
              <a:t>Three siblings, John Tinker, 15, Mary Beth Tinker, 13, and Christopher </a:t>
            </a:r>
            <a:r>
              <a:rPr lang="en-US" sz="2400" dirty="0" err="1">
                <a:latin typeface="Arial" pitchFamily="34" charset="0"/>
                <a:cs typeface="Arial" pitchFamily="34" charset="0"/>
              </a:rPr>
              <a:t>Eckhardt</a:t>
            </a:r>
            <a:r>
              <a:rPr lang="en-US" sz="2400" dirty="0">
                <a:latin typeface="Arial" pitchFamily="34" charset="0"/>
                <a:cs typeface="Arial" pitchFamily="34" charset="0"/>
              </a:rPr>
              <a:t>, 16, years old, wore black arm bands to school to demonstrate their objection to the Vietnam War in the 1960s and to show their support for a truce. The boys both attended high schools and the girl attended junior high school. </a:t>
            </a:r>
          </a:p>
          <a:p>
            <a:endParaRPr lang="en-US" sz="2400" dirty="0">
              <a:latin typeface="Arial" pitchFamily="34" charset="0"/>
              <a:cs typeface="Arial" pitchFamily="34" charset="0"/>
            </a:endParaRPr>
          </a:p>
          <a:p>
            <a:r>
              <a:rPr lang="en-US" sz="2400" dirty="0">
                <a:latin typeface="Arial" pitchFamily="34" charset="0"/>
                <a:cs typeface="Arial" pitchFamily="34" charset="0"/>
              </a:rPr>
              <a:t>The students wore black armbands to their schools and were all sent home and suspended from school until they would come back without their armbands. They did not return to school until after the planned period for wearing armbands had expired. </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1676400"/>
            <a:ext cx="6019800" cy="4431983"/>
          </a:xfrm>
          <a:prstGeom prst="rect">
            <a:avLst/>
          </a:prstGeom>
          <a:noFill/>
        </p:spPr>
        <p:txBody>
          <a:bodyPr wrap="square" rtlCol="0">
            <a:spAutoFit/>
          </a:bodyPr>
          <a:lstStyle/>
          <a:p>
            <a:r>
              <a:rPr lang="en-US" sz="2400" dirty="0" smtClean="0">
                <a:latin typeface="Arial" pitchFamily="34" charset="0"/>
                <a:cs typeface="Arial" pitchFamily="34" charset="0"/>
              </a:rPr>
              <a:t>The </a:t>
            </a:r>
            <a:r>
              <a:rPr lang="en-US" sz="2400" dirty="0">
                <a:latin typeface="Arial" pitchFamily="34" charset="0"/>
                <a:cs typeface="Arial" pitchFamily="34" charset="0"/>
              </a:rPr>
              <a:t>students and their parents sued the school for violating their First Amendment rights to free speech. The case went all the way to the U.S. Supreme Court.</a:t>
            </a:r>
          </a:p>
          <a:p>
            <a:endParaRPr lang="en-US" sz="2400" dirty="0">
              <a:latin typeface="Arial" pitchFamily="34" charset="0"/>
              <a:cs typeface="Arial" pitchFamily="34" charset="0"/>
            </a:endParaRPr>
          </a:p>
          <a:p>
            <a:pPr marL="401638" indent="-401638"/>
            <a:r>
              <a:rPr lang="en-US" sz="2400" b="1" dirty="0">
                <a:solidFill>
                  <a:srgbClr val="C00000"/>
                </a:solidFill>
                <a:latin typeface="Arial" pitchFamily="34" charset="0"/>
                <a:cs typeface="Arial" pitchFamily="34" charset="0"/>
              </a:rPr>
              <a:t>Q: What kind of speech did the students express? </a:t>
            </a:r>
            <a:endParaRPr lang="en-US" sz="2400" b="1" dirty="0" smtClean="0">
              <a:solidFill>
                <a:srgbClr val="C00000"/>
              </a:solidFill>
              <a:latin typeface="Arial" pitchFamily="34" charset="0"/>
              <a:cs typeface="Arial" pitchFamily="34" charset="0"/>
            </a:endParaRPr>
          </a:p>
          <a:p>
            <a:pPr marL="401638" indent="-401638"/>
            <a:r>
              <a:rPr lang="en-US" sz="2400" dirty="0">
                <a:latin typeface="Arial" pitchFamily="34" charset="0"/>
                <a:cs typeface="Arial" pitchFamily="34" charset="0"/>
              </a:rPr>
              <a:t> </a:t>
            </a:r>
          </a:p>
          <a:p>
            <a:pPr marL="401638" indent="-401638"/>
            <a:r>
              <a:rPr lang="en-US" sz="2400" b="1" dirty="0">
                <a:latin typeface="Arial" pitchFamily="34" charset="0"/>
                <a:cs typeface="Arial" pitchFamily="34" charset="0"/>
              </a:rPr>
              <a:t>A:</a:t>
            </a:r>
            <a:r>
              <a:rPr lang="en-US" sz="2400" dirty="0">
                <a:latin typeface="Arial" pitchFamily="34" charset="0"/>
                <a:cs typeface="Arial" pitchFamily="34" charset="0"/>
              </a:rPr>
              <a:t> Political </a:t>
            </a:r>
            <a:r>
              <a:rPr lang="en-US" sz="2400" dirty="0" smtClean="0">
                <a:latin typeface="Arial" pitchFamily="34" charset="0"/>
                <a:cs typeface="Arial" pitchFamily="34" charset="0"/>
              </a:rPr>
              <a:t>speech gets </a:t>
            </a:r>
            <a:r>
              <a:rPr lang="en-US" sz="2400" dirty="0">
                <a:latin typeface="Arial" pitchFamily="34" charset="0"/>
                <a:cs typeface="Arial" pitchFamily="34" charset="0"/>
              </a:rPr>
              <a:t>the highest protection.</a:t>
            </a:r>
          </a:p>
          <a:p>
            <a:endParaRPr lang="en-US" sz="2400" dirty="0">
              <a:latin typeface="Arial" pitchFamily="34" charset="0"/>
              <a:cs typeface="Arial" pitchFamily="34" charset="0"/>
            </a:endParaRPr>
          </a:p>
          <a:p>
            <a:endParaRPr lang="en-US" dirty="0"/>
          </a:p>
        </p:txBody>
      </p:sp>
      <p:pic>
        <p:nvPicPr>
          <p:cNvPr id="4" name="Picture 3" descr="176798549.jpg"/>
          <p:cNvPicPr>
            <a:picLocks noChangeAspect="1"/>
          </p:cNvPicPr>
          <p:nvPr/>
        </p:nvPicPr>
        <p:blipFill rotWithShape="1">
          <a:blip r:embed="rId2" cstate="print"/>
          <a:srcRect l="15512" r="40773"/>
          <a:stretch/>
        </p:blipFill>
        <p:spPr>
          <a:xfrm>
            <a:off x="0" y="1066800"/>
            <a:ext cx="2362200" cy="40386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92272459.jpg"/>
          <p:cNvPicPr>
            <a:picLocks noChangeAspect="1"/>
          </p:cNvPicPr>
          <p:nvPr/>
        </p:nvPicPr>
        <p:blipFill rotWithShape="1">
          <a:blip r:embed="rId2" cstate="print"/>
          <a:srcRect l="6054" t="56463" r="47029"/>
          <a:stretch/>
        </p:blipFill>
        <p:spPr>
          <a:xfrm>
            <a:off x="0" y="2286000"/>
            <a:ext cx="2362200" cy="1645146"/>
          </a:xfrm>
          <a:prstGeom prst="rect">
            <a:avLst/>
          </a:prstGeom>
        </p:spPr>
      </p:pic>
      <p:sp>
        <p:nvSpPr>
          <p:cNvPr id="4" name="TextBox 3"/>
          <p:cNvSpPr txBox="1"/>
          <p:nvPr/>
        </p:nvSpPr>
        <p:spPr>
          <a:xfrm>
            <a:off x="2586990" y="1524000"/>
            <a:ext cx="6480810" cy="2308324"/>
          </a:xfrm>
          <a:prstGeom prst="rect">
            <a:avLst/>
          </a:prstGeom>
          <a:noFill/>
        </p:spPr>
        <p:txBody>
          <a:bodyPr wrap="square" rtlCol="0">
            <a:spAutoFit/>
          </a:bodyPr>
          <a:lstStyle/>
          <a:p>
            <a:r>
              <a:rPr lang="en-US" sz="2400" dirty="0" smtClean="0">
                <a:latin typeface="Arial" pitchFamily="34" charset="0"/>
                <a:cs typeface="Arial" pitchFamily="34" charset="0"/>
              </a:rPr>
              <a:t>The </a:t>
            </a:r>
            <a:r>
              <a:rPr lang="en-US" sz="2400" dirty="0">
                <a:latin typeface="Arial" pitchFamily="34" charset="0"/>
                <a:cs typeface="Arial" pitchFamily="34" charset="0"/>
              </a:rPr>
              <a:t>Supreme Court held in favor of the students. They said students cannot be punished for expressing their personal views, even on controversial matters, on the school premises. Students have the right to speak about political issues …..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92272459.jpg"/>
          <p:cNvPicPr>
            <a:picLocks noChangeAspect="1"/>
          </p:cNvPicPr>
          <p:nvPr/>
        </p:nvPicPr>
        <p:blipFill rotWithShape="1">
          <a:blip r:embed="rId2" cstate="print"/>
          <a:srcRect l="6054" t="56463" r="47029"/>
          <a:stretch/>
        </p:blipFill>
        <p:spPr>
          <a:xfrm>
            <a:off x="0" y="2286000"/>
            <a:ext cx="2362200" cy="1645146"/>
          </a:xfrm>
          <a:prstGeom prst="rect">
            <a:avLst/>
          </a:prstGeom>
        </p:spPr>
      </p:pic>
      <p:sp>
        <p:nvSpPr>
          <p:cNvPr id="4" name="TextBox 3"/>
          <p:cNvSpPr txBox="1"/>
          <p:nvPr/>
        </p:nvSpPr>
        <p:spPr>
          <a:xfrm>
            <a:off x="2663190" y="1664017"/>
            <a:ext cx="6176010" cy="4801314"/>
          </a:xfrm>
          <a:prstGeom prst="rect">
            <a:avLst/>
          </a:prstGeom>
          <a:noFill/>
        </p:spPr>
        <p:txBody>
          <a:bodyPr wrap="square" rtlCol="0">
            <a:spAutoFit/>
          </a:bodyPr>
          <a:lstStyle/>
          <a:p>
            <a:pPr marL="346075" indent="-346075"/>
            <a:r>
              <a:rPr lang="en-US" sz="2400" dirty="0">
                <a:latin typeface="Arial" pitchFamily="34" charset="0"/>
                <a:cs typeface="Arial" pitchFamily="34" charset="0"/>
              </a:rPr>
              <a:t>	HOWEVER, the school can ban even political speech if it  </a:t>
            </a:r>
            <a:r>
              <a:rPr lang="en-US" sz="2400" b="1" dirty="0">
                <a:latin typeface="Arial" pitchFamily="34" charset="0"/>
                <a:cs typeface="Arial" pitchFamily="34" charset="0"/>
              </a:rPr>
              <a:t>“materially and substantially disrupts the operation of the school or collides with the rights of other students.”</a:t>
            </a:r>
            <a:endParaRPr lang="en-US" sz="2400" dirty="0">
              <a:latin typeface="Arial" pitchFamily="34" charset="0"/>
              <a:cs typeface="Arial" pitchFamily="34" charset="0"/>
            </a:endParaRPr>
          </a:p>
          <a:p>
            <a:pPr marL="346075" indent="-346075"/>
            <a:r>
              <a:rPr lang="en-US" sz="2400" dirty="0">
                <a:latin typeface="Arial" pitchFamily="34" charset="0"/>
                <a:cs typeface="Arial" pitchFamily="34" charset="0"/>
              </a:rPr>
              <a:t> </a:t>
            </a:r>
          </a:p>
          <a:p>
            <a:pPr marL="346075" indent="-4763"/>
            <a:r>
              <a:rPr lang="en-US" sz="2400" dirty="0" smtClean="0">
                <a:latin typeface="Arial" pitchFamily="34" charset="0"/>
                <a:cs typeface="Arial" pitchFamily="34" charset="0"/>
              </a:rPr>
              <a:t>The school does </a:t>
            </a:r>
            <a:r>
              <a:rPr lang="en-US" sz="2400" dirty="0">
                <a:latin typeface="Arial" pitchFamily="34" charset="0"/>
                <a:cs typeface="Arial" pitchFamily="34" charset="0"/>
              </a:rPr>
              <a:t>not have to wait until a disruption occurs. </a:t>
            </a:r>
            <a:endParaRPr lang="en-US" sz="2400" dirty="0" smtClean="0">
              <a:latin typeface="Arial" pitchFamily="34" charset="0"/>
              <a:cs typeface="Arial" pitchFamily="34" charset="0"/>
            </a:endParaRPr>
          </a:p>
          <a:p>
            <a:pPr marL="346075" indent="-4763"/>
            <a:endParaRPr lang="en-US" sz="2400" dirty="0">
              <a:latin typeface="Arial" pitchFamily="34" charset="0"/>
              <a:cs typeface="Arial" pitchFamily="34" charset="0"/>
            </a:endParaRPr>
          </a:p>
          <a:p>
            <a:pPr marL="346075" indent="-4763"/>
            <a:r>
              <a:rPr lang="en-US" sz="2400" dirty="0" smtClean="0">
                <a:latin typeface="Arial" pitchFamily="34" charset="0"/>
                <a:cs typeface="Arial" pitchFamily="34" charset="0"/>
              </a:rPr>
              <a:t>If </a:t>
            </a:r>
            <a:r>
              <a:rPr lang="en-US" sz="2400" dirty="0">
                <a:latin typeface="Arial" pitchFamily="34" charset="0"/>
                <a:cs typeface="Arial" pitchFamily="34" charset="0"/>
              </a:rPr>
              <a:t>school authorities can </a:t>
            </a:r>
            <a:r>
              <a:rPr lang="en-US" sz="2400" dirty="0" smtClean="0">
                <a:latin typeface="Arial" pitchFamily="34" charset="0"/>
                <a:cs typeface="Arial" pitchFamily="34" charset="0"/>
              </a:rPr>
              <a:t>predict </a:t>
            </a:r>
            <a:r>
              <a:rPr lang="en-US" sz="2400" dirty="0">
                <a:latin typeface="Arial" pitchFamily="34" charset="0"/>
                <a:cs typeface="Arial" pitchFamily="34" charset="0"/>
              </a:rPr>
              <a:t>a substantial disruption of school activities it can ban the speech.</a:t>
            </a:r>
          </a:p>
          <a:p>
            <a:endParaRPr lang="en-US" dirty="0"/>
          </a:p>
        </p:txBody>
      </p:sp>
    </p:spTree>
    <p:extLst>
      <p:ext uri="{BB962C8B-B14F-4D97-AF65-F5344CB8AC3E}">
        <p14:creationId xmlns:p14="http://schemas.microsoft.com/office/powerpoint/2010/main" val="2912166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1219200"/>
            <a:ext cx="5562600" cy="3724096"/>
          </a:xfrm>
          <a:prstGeom prst="rect">
            <a:avLst/>
          </a:prstGeom>
        </p:spPr>
        <p:txBody>
          <a:bodyPr wrap="square">
            <a:spAutoFit/>
          </a:bodyPr>
          <a:lstStyle/>
          <a:p>
            <a:r>
              <a:rPr lang="en-US" sz="3600" b="1" dirty="0">
                <a:latin typeface="Arial" pitchFamily="34" charset="0"/>
                <a:cs typeface="Arial" pitchFamily="34" charset="0"/>
              </a:rPr>
              <a:t>Protected by the </a:t>
            </a:r>
          </a:p>
          <a:p>
            <a:r>
              <a:rPr lang="en-US" sz="3600" b="1" dirty="0">
                <a:latin typeface="Arial" pitchFamily="34" charset="0"/>
                <a:cs typeface="Arial" pitchFamily="34" charset="0"/>
              </a:rPr>
              <a:t>First Amendment </a:t>
            </a:r>
          </a:p>
          <a:p>
            <a:r>
              <a:rPr lang="en-US" sz="3600" b="1" dirty="0">
                <a:latin typeface="Arial" pitchFamily="34" charset="0"/>
                <a:cs typeface="Arial" pitchFamily="34" charset="0"/>
              </a:rPr>
              <a:t>or Not Protected?</a:t>
            </a:r>
          </a:p>
          <a:p>
            <a:endParaRPr lang="en-US" sz="3200" dirty="0">
              <a:latin typeface="Arial" pitchFamily="34" charset="0"/>
              <a:cs typeface="Arial" pitchFamily="34" charset="0"/>
            </a:endParaRPr>
          </a:p>
          <a:p>
            <a:r>
              <a:rPr lang="en-US" sz="3200" dirty="0">
                <a:latin typeface="Arial" pitchFamily="34" charset="0"/>
                <a:cs typeface="Arial" pitchFamily="34" charset="0"/>
              </a:rPr>
              <a:t>RAPID FIRE DECISIONS! </a:t>
            </a:r>
          </a:p>
          <a:p>
            <a:r>
              <a:rPr lang="en-US" sz="3200" dirty="0">
                <a:latin typeface="Arial" pitchFamily="34" charset="0"/>
                <a:cs typeface="Arial" pitchFamily="34" charset="0"/>
              </a:rPr>
              <a:t>NO MORE THAN </a:t>
            </a:r>
          </a:p>
          <a:p>
            <a:r>
              <a:rPr lang="en-US" sz="3200" b="1" i="1" dirty="0">
                <a:solidFill>
                  <a:srgbClr val="C00000"/>
                </a:solidFill>
                <a:latin typeface="Arial" pitchFamily="34" charset="0"/>
                <a:cs typeface="Arial" pitchFamily="34" charset="0"/>
              </a:rPr>
              <a:t>2 MINUTES</a:t>
            </a:r>
            <a:r>
              <a:rPr lang="en-US" sz="3200" b="1" dirty="0">
                <a:solidFill>
                  <a:srgbClr val="C00000"/>
                </a:solidFill>
                <a:latin typeface="Arial" pitchFamily="34" charset="0"/>
                <a:cs typeface="Arial" pitchFamily="34" charset="0"/>
              </a:rPr>
              <a:t> </a:t>
            </a:r>
            <a:r>
              <a:rPr lang="en-US" sz="3200" dirty="0">
                <a:latin typeface="Arial" pitchFamily="34" charset="0"/>
                <a:cs typeface="Arial" pitchFamily="34" charset="0"/>
              </a:rPr>
              <a:t>PER CASE!</a:t>
            </a:r>
          </a:p>
        </p:txBody>
      </p:sp>
    </p:spTree>
    <p:extLst>
      <p:ext uri="{BB962C8B-B14F-4D97-AF65-F5344CB8AC3E}">
        <p14:creationId xmlns:p14="http://schemas.microsoft.com/office/powerpoint/2010/main" val="3403344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ttps://lh4.googleusercontent.com/-DX8DuJKE1vE/UeXpAqKkg9I/AAAAAAAA8do/_1pbc3doN0U/s800/Boston_2013_07_08_229.JPG"/>
          <p:cNvPicPr/>
          <p:nvPr/>
        </p:nvPicPr>
        <p:blipFill rotWithShape="1">
          <a:blip r:embed="rId3" cstate="print">
            <a:extLst>
              <a:ext uri="{28A0092B-C50C-407E-A947-70E740481C1C}">
                <a14:useLocalDpi xmlns:a14="http://schemas.microsoft.com/office/drawing/2010/main" val="0"/>
              </a:ext>
            </a:extLst>
          </a:blip>
          <a:srcRect t="801" b="16274"/>
          <a:stretch/>
        </p:blipFill>
        <p:spPr bwMode="auto">
          <a:xfrm>
            <a:off x="0" y="0"/>
            <a:ext cx="9144000" cy="5181600"/>
          </a:xfrm>
          <a:prstGeom prst="rect">
            <a:avLst/>
          </a:prstGeom>
          <a:noFill/>
          <a:ln>
            <a:noFill/>
          </a:ln>
        </p:spPr>
      </p:pic>
      <p:sp>
        <p:nvSpPr>
          <p:cNvPr id="9" name="Text Placeholder 8"/>
          <p:cNvSpPr>
            <a:spLocks noGrp="1"/>
          </p:cNvSpPr>
          <p:nvPr>
            <p:ph type="subTitle" idx="1"/>
          </p:nvPr>
        </p:nvSpPr>
        <p:spPr>
          <a:xfrm>
            <a:off x="381000" y="5407818"/>
            <a:ext cx="8991600" cy="1528763"/>
          </a:xfrm>
        </p:spPr>
        <p:txBody>
          <a:bodyPr>
            <a:normAutofit/>
          </a:bodyPr>
          <a:lstStyle/>
          <a:p>
            <a:pPr algn="l"/>
            <a:r>
              <a:rPr lang="en-US" dirty="0">
                <a:latin typeface="Arial" pitchFamily="34" charset="0"/>
                <a:cs typeface="Arial" pitchFamily="34" charset="0"/>
              </a:rPr>
              <a:t>The Constitution was created on September 17 in 1787.</a:t>
            </a:r>
            <a:br>
              <a:rPr lang="en-US" dirty="0">
                <a:latin typeface="Arial" pitchFamily="34" charset="0"/>
                <a:cs typeface="Arial" pitchFamily="34" charset="0"/>
              </a:rPr>
            </a:br>
            <a:r>
              <a:rPr lang="en-US" dirty="0">
                <a:latin typeface="Arial" pitchFamily="34" charset="0"/>
                <a:cs typeface="Arial" pitchFamily="34" charset="0"/>
              </a:rPr>
              <a:t>It was ratified on June 21, 1788 in what is now the Unitarian Universalist Church on the edge of the Boston.</a:t>
            </a:r>
          </a:p>
          <a:p>
            <a:endParaRPr lang="en-US" dirty="0"/>
          </a:p>
        </p:txBody>
      </p:sp>
      <p:pic>
        <p:nvPicPr>
          <p:cNvPr id="7" name="Picture 6" descr="https://lh4.googleusercontent.com/-QphI-hs-Gw0/UeXo_jT0ilI/AAAAAAAA8dU/LCCl1cXB4Os/s512/Boston_2013_07_08_227.JPG"/>
          <p:cNvPicPr/>
          <p:nvPr/>
        </p:nvPicPr>
        <p:blipFill>
          <a:blip r:embed="rId4" cstate="print">
            <a:extLst>
              <a:ext uri="{28A0092B-C50C-407E-A947-70E740481C1C}">
                <a14:useLocalDpi xmlns:a14="http://schemas.microsoft.com/office/drawing/2010/main" val="0"/>
              </a:ext>
            </a:extLst>
          </a:blip>
          <a:srcRect l="11730" t="12501" r="17889" b="26562"/>
          <a:stretch>
            <a:fillRect/>
          </a:stretch>
        </p:blipFill>
        <p:spPr bwMode="auto">
          <a:xfrm>
            <a:off x="533400" y="990600"/>
            <a:ext cx="3124200" cy="3943349"/>
          </a:xfrm>
          <a:prstGeom prst="rect">
            <a:avLst/>
          </a:prstGeom>
          <a:noFill/>
          <a:ln>
            <a:noFill/>
          </a:ln>
        </p:spPr>
      </p:pic>
      <p:cxnSp>
        <p:nvCxnSpPr>
          <p:cNvPr id="3" name="Straight Arrow Connector 2"/>
          <p:cNvCxnSpPr/>
          <p:nvPr/>
        </p:nvCxnSpPr>
        <p:spPr>
          <a:xfrm flipV="1">
            <a:off x="3657600" y="2962274"/>
            <a:ext cx="2590800" cy="466726"/>
          </a:xfrm>
          <a:prstGeom prst="straightConnector1">
            <a:avLst/>
          </a:prstGeom>
          <a:ln w="762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8458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586942"/>
            <a:ext cx="5791200" cy="6217087"/>
          </a:xfrm>
          <a:prstGeom prst="rect">
            <a:avLst/>
          </a:prstGeom>
          <a:noFill/>
        </p:spPr>
        <p:txBody>
          <a:bodyPr wrap="square" rtlCol="0">
            <a:spAutoFit/>
          </a:bodyPr>
          <a:lstStyle/>
          <a:p>
            <a:r>
              <a:rPr lang="en-US" sz="2400" b="1" dirty="0">
                <a:latin typeface="Arial" pitchFamily="34" charset="0"/>
                <a:cs typeface="Arial" pitchFamily="34" charset="0"/>
              </a:rPr>
              <a:t>Case 1</a:t>
            </a:r>
            <a:r>
              <a:rPr lang="en-US" sz="2400" dirty="0">
                <a:latin typeface="Arial" pitchFamily="34" charset="0"/>
                <a:cs typeface="Arial" pitchFamily="34" charset="0"/>
              </a:rPr>
              <a:t>: </a:t>
            </a:r>
          </a:p>
          <a:p>
            <a:r>
              <a:rPr lang="en-US" sz="2400" dirty="0">
                <a:latin typeface="Arial" pitchFamily="34" charset="0"/>
                <a:cs typeface="Arial" pitchFamily="34" charset="0"/>
              </a:rPr>
              <a:t>In the 1960s, men had to serve in the United States Army. They were sent “draft cards” in the mail telling them when to report for military duty. The cards had numbers on them that helped the government keep track of its army. </a:t>
            </a:r>
          </a:p>
          <a:p>
            <a:r>
              <a:rPr lang="en-US" sz="2400" dirty="0">
                <a:latin typeface="Arial" pitchFamily="34" charset="0"/>
                <a:cs typeface="Arial" pitchFamily="34" charset="0"/>
              </a:rPr>
              <a:t> </a:t>
            </a:r>
          </a:p>
          <a:p>
            <a:r>
              <a:rPr lang="en-US" sz="2400" dirty="0">
                <a:latin typeface="Arial" pitchFamily="34" charset="0"/>
                <a:cs typeface="Arial" pitchFamily="34" charset="0"/>
              </a:rPr>
              <a:t>Many men didn’t want to serve in the Army. They burned their draft cards as an expression of their protest against the war and serving in the military. </a:t>
            </a:r>
          </a:p>
          <a:p>
            <a:r>
              <a:rPr lang="en-US" sz="2400" b="1" dirty="0">
                <a:solidFill>
                  <a:srgbClr val="C00000"/>
                </a:solidFill>
                <a:latin typeface="Arial" pitchFamily="34" charset="0"/>
                <a:cs typeface="Arial" pitchFamily="34" charset="0"/>
              </a:rPr>
              <a:t> </a:t>
            </a:r>
          </a:p>
          <a:p>
            <a:r>
              <a:rPr lang="en-US" sz="2400" b="1" dirty="0">
                <a:solidFill>
                  <a:srgbClr val="C00000"/>
                </a:solidFill>
                <a:latin typeface="Arial" pitchFamily="34" charset="0"/>
                <a:cs typeface="Arial" pitchFamily="34" charset="0"/>
              </a:rPr>
              <a:t>Do you think burning a draft card was protected speech or not protected? </a:t>
            </a:r>
          </a:p>
          <a:p>
            <a:r>
              <a:rPr lang="en-US" sz="2000" dirty="0">
                <a:latin typeface="Arial" pitchFamily="34" charset="0"/>
                <a:cs typeface="Arial" pitchFamily="34" charset="0"/>
              </a:rPr>
              <a:t> </a:t>
            </a:r>
          </a:p>
          <a:p>
            <a:endParaRPr lang="en-US" dirty="0"/>
          </a:p>
        </p:txBody>
      </p:sp>
      <p:pic>
        <p:nvPicPr>
          <p:cNvPr id="3" name="Picture 2" descr="153380018.jpg"/>
          <p:cNvPicPr>
            <a:picLocks noChangeAspect="1"/>
          </p:cNvPicPr>
          <p:nvPr/>
        </p:nvPicPr>
        <p:blipFill rotWithShape="1">
          <a:blip r:embed="rId2" cstate="print"/>
          <a:srcRect l="56944"/>
          <a:stretch/>
        </p:blipFill>
        <p:spPr>
          <a:xfrm>
            <a:off x="0" y="1219200"/>
            <a:ext cx="2362200" cy="435372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304800"/>
            <a:ext cx="6248400" cy="4770537"/>
          </a:xfrm>
          <a:prstGeom prst="rect">
            <a:avLst/>
          </a:prstGeom>
          <a:noFill/>
        </p:spPr>
        <p:txBody>
          <a:bodyPr wrap="square" rtlCol="0">
            <a:spAutoFit/>
          </a:bodyPr>
          <a:lstStyle/>
          <a:p>
            <a:pPr lvl="0"/>
            <a:r>
              <a:rPr lang="en-US" sz="2400" b="1" dirty="0">
                <a:latin typeface="Arial" pitchFamily="34" charset="0"/>
                <a:cs typeface="Arial" pitchFamily="34" charset="0"/>
              </a:rPr>
              <a:t>Case 2</a:t>
            </a:r>
            <a:r>
              <a:rPr lang="en-US" sz="2400" dirty="0">
                <a:latin typeface="Arial" pitchFamily="34" charset="0"/>
                <a:cs typeface="Arial" pitchFamily="34" charset="0"/>
              </a:rPr>
              <a:t>: </a:t>
            </a:r>
          </a:p>
          <a:p>
            <a:r>
              <a:rPr lang="en-US" sz="2400" dirty="0">
                <a:latin typeface="Arial" pitchFamily="34" charset="0"/>
                <a:cs typeface="Arial" pitchFamily="34" charset="0"/>
              </a:rPr>
              <a:t> </a:t>
            </a:r>
          </a:p>
          <a:p>
            <a:r>
              <a:rPr lang="en-US" sz="2400" dirty="0">
                <a:latin typeface="Arial" pitchFamily="34" charset="0"/>
                <a:cs typeface="Arial" pitchFamily="34" charset="0"/>
              </a:rPr>
              <a:t>During the civil rights movement of the 1960s, members of the Ku Klux Klan would sometimes burn crosses. </a:t>
            </a:r>
          </a:p>
          <a:p>
            <a:r>
              <a:rPr lang="en-US" sz="2400" dirty="0">
                <a:latin typeface="Arial" pitchFamily="34" charset="0"/>
                <a:cs typeface="Arial" pitchFamily="34" charset="0"/>
              </a:rPr>
              <a:t> </a:t>
            </a:r>
          </a:p>
          <a:p>
            <a:r>
              <a:rPr lang="en-US" sz="2400" b="1" dirty="0">
                <a:solidFill>
                  <a:srgbClr val="C00000"/>
                </a:solidFill>
                <a:latin typeface="Arial" pitchFamily="34" charset="0"/>
                <a:cs typeface="Arial" pitchFamily="34" charset="0"/>
              </a:rPr>
              <a:t>Do you think it is legal for the government to outlaw burning crosses? </a:t>
            </a:r>
          </a:p>
          <a:p>
            <a:r>
              <a:rPr lang="en-US" sz="2400" b="1" dirty="0">
                <a:solidFill>
                  <a:srgbClr val="C00000"/>
                </a:solidFill>
                <a:latin typeface="Arial" pitchFamily="34" charset="0"/>
                <a:cs typeface="Arial" pitchFamily="34" charset="0"/>
              </a:rPr>
              <a:t> </a:t>
            </a:r>
          </a:p>
          <a:p>
            <a:r>
              <a:rPr lang="en-US" sz="2400" b="1" dirty="0">
                <a:solidFill>
                  <a:srgbClr val="C00000"/>
                </a:solidFill>
                <a:latin typeface="Arial" pitchFamily="34" charset="0"/>
                <a:cs typeface="Arial" pitchFamily="34" charset="0"/>
              </a:rPr>
              <a:t>What might the answer depend on? </a:t>
            </a:r>
          </a:p>
          <a:p>
            <a:r>
              <a:rPr lang="en-US" sz="3200" dirty="0">
                <a:latin typeface="Arial" pitchFamily="34" charset="0"/>
                <a:cs typeface="Arial" pitchFamily="34" charset="0"/>
              </a:rPr>
              <a:t> </a:t>
            </a:r>
          </a:p>
          <a:p>
            <a:endParaRPr lang="en-US" sz="3200" dirty="0"/>
          </a:p>
        </p:txBody>
      </p:sp>
      <p:pic>
        <p:nvPicPr>
          <p:cNvPr id="3" name="Picture 2" descr="100120045.jpg"/>
          <p:cNvPicPr>
            <a:picLocks noChangeAspect="1"/>
          </p:cNvPicPr>
          <p:nvPr/>
        </p:nvPicPr>
        <p:blipFill rotWithShape="1">
          <a:blip r:embed="rId2" cstate="print"/>
          <a:srcRect l="20781" r="55468"/>
          <a:stretch/>
        </p:blipFill>
        <p:spPr>
          <a:xfrm>
            <a:off x="-1" y="-26075"/>
            <a:ext cx="2438401"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457200"/>
            <a:ext cx="6019800" cy="4154984"/>
          </a:xfrm>
          <a:prstGeom prst="rect">
            <a:avLst/>
          </a:prstGeom>
          <a:noFill/>
        </p:spPr>
        <p:txBody>
          <a:bodyPr wrap="square" rtlCol="0">
            <a:spAutoFit/>
          </a:bodyPr>
          <a:lstStyle/>
          <a:p>
            <a:pPr lvl="0"/>
            <a:r>
              <a:rPr lang="en-US" sz="2400" b="1" dirty="0">
                <a:latin typeface="Arial" pitchFamily="34" charset="0"/>
                <a:cs typeface="Arial" pitchFamily="34" charset="0"/>
              </a:rPr>
              <a:t>Case 3</a:t>
            </a:r>
            <a:r>
              <a:rPr lang="en-US" sz="2400" dirty="0">
                <a:latin typeface="Arial" pitchFamily="34" charset="0"/>
                <a:cs typeface="Arial" pitchFamily="34" charset="0"/>
              </a:rPr>
              <a:t>: </a:t>
            </a:r>
          </a:p>
          <a:p>
            <a:r>
              <a:rPr lang="en-US" sz="2400" dirty="0">
                <a:latin typeface="Arial" pitchFamily="34" charset="0"/>
                <a:cs typeface="Arial" pitchFamily="34" charset="0"/>
              </a:rPr>
              <a:t> </a:t>
            </a:r>
          </a:p>
          <a:p>
            <a:r>
              <a:rPr lang="en-US" sz="2400" dirty="0">
                <a:latin typeface="Arial" pitchFamily="34" charset="0"/>
                <a:cs typeface="Arial" pitchFamily="34" charset="0"/>
              </a:rPr>
              <a:t>Your classmate refuses to say the Pledge of Allegiance in a public school because it uses the word “God” and he does not believe in God? </a:t>
            </a:r>
          </a:p>
          <a:p>
            <a:r>
              <a:rPr lang="en-US" sz="2400" dirty="0">
                <a:latin typeface="Arial" pitchFamily="34" charset="0"/>
                <a:cs typeface="Arial" pitchFamily="34" charset="0"/>
              </a:rPr>
              <a:t> </a:t>
            </a:r>
          </a:p>
          <a:p>
            <a:r>
              <a:rPr lang="en-US" sz="2400" b="1" dirty="0">
                <a:solidFill>
                  <a:srgbClr val="C00000"/>
                </a:solidFill>
                <a:latin typeface="Arial" pitchFamily="34" charset="0"/>
                <a:cs typeface="Arial" pitchFamily="34" charset="0"/>
              </a:rPr>
              <a:t>Do you think he can be forced to say the Pledge? </a:t>
            </a:r>
          </a:p>
          <a:p>
            <a:r>
              <a:rPr lang="en-US" sz="2400" dirty="0">
                <a:latin typeface="Arial" pitchFamily="34" charset="0"/>
                <a:cs typeface="Arial" pitchFamily="34" charset="0"/>
              </a:rPr>
              <a:t> </a:t>
            </a:r>
          </a:p>
          <a:p>
            <a:endParaRPr lang="en-US" sz="2400" dirty="0"/>
          </a:p>
        </p:txBody>
      </p:sp>
      <p:pic>
        <p:nvPicPr>
          <p:cNvPr id="3" name="Picture 2" descr="78493853.jpg"/>
          <p:cNvPicPr>
            <a:picLocks noChangeAspect="1"/>
          </p:cNvPicPr>
          <p:nvPr/>
        </p:nvPicPr>
        <p:blipFill>
          <a:blip r:embed="rId2" cstate="print"/>
          <a:stretch>
            <a:fillRect/>
          </a:stretch>
        </p:blipFill>
        <p:spPr>
          <a:xfrm>
            <a:off x="0" y="1305937"/>
            <a:ext cx="2378163" cy="35814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390197"/>
            <a:ext cx="6096000" cy="4401205"/>
          </a:xfrm>
          <a:prstGeom prst="rect">
            <a:avLst/>
          </a:prstGeom>
          <a:noFill/>
        </p:spPr>
        <p:txBody>
          <a:bodyPr wrap="square" rtlCol="0">
            <a:spAutoFit/>
          </a:bodyPr>
          <a:lstStyle/>
          <a:p>
            <a:pPr lvl="0"/>
            <a:r>
              <a:rPr lang="en-US" sz="2400" b="1" dirty="0">
                <a:latin typeface="Arial" pitchFamily="34" charset="0"/>
                <a:cs typeface="Arial" pitchFamily="34" charset="0"/>
              </a:rPr>
              <a:t>Case 4</a:t>
            </a:r>
            <a:r>
              <a:rPr lang="en-US" sz="2400" dirty="0">
                <a:latin typeface="Arial" pitchFamily="34" charset="0"/>
                <a:cs typeface="Arial" pitchFamily="34" charset="0"/>
              </a:rPr>
              <a:t>: </a:t>
            </a:r>
          </a:p>
          <a:p>
            <a:r>
              <a:rPr lang="en-US" sz="2400" dirty="0">
                <a:latin typeface="Arial" pitchFamily="34" charset="0"/>
                <a:cs typeface="Arial" pitchFamily="34" charset="0"/>
              </a:rPr>
              <a:t> </a:t>
            </a:r>
          </a:p>
          <a:p>
            <a:r>
              <a:rPr lang="en-US" sz="2400" dirty="0">
                <a:latin typeface="Arial" pitchFamily="34" charset="0"/>
                <a:cs typeface="Arial" pitchFamily="34" charset="0"/>
              </a:rPr>
              <a:t>You just bought your first car and you go to the Secretary of State and get a license plate. It says on it, “Live Free or Die.” You hate that. You put duct tape over it. </a:t>
            </a:r>
          </a:p>
          <a:p>
            <a:endParaRPr lang="en-US" sz="2400" dirty="0">
              <a:latin typeface="Arial" pitchFamily="34" charset="0"/>
              <a:cs typeface="Arial" pitchFamily="34" charset="0"/>
            </a:endParaRPr>
          </a:p>
          <a:p>
            <a:r>
              <a:rPr lang="en-US" sz="2400" b="1" dirty="0">
                <a:solidFill>
                  <a:srgbClr val="C00000"/>
                </a:solidFill>
                <a:latin typeface="Arial" pitchFamily="34" charset="0"/>
                <a:cs typeface="Arial" pitchFamily="34" charset="0"/>
              </a:rPr>
              <a:t>Can the police arrest you, or is your symbolic speech protected? </a:t>
            </a:r>
          </a:p>
          <a:p>
            <a:r>
              <a:rPr lang="en-US" sz="3200" dirty="0">
                <a:latin typeface="Arial" pitchFamily="34" charset="0"/>
                <a:cs typeface="Arial" pitchFamily="34" charset="0"/>
              </a:rPr>
              <a:t> </a:t>
            </a:r>
          </a:p>
          <a:p>
            <a:endParaRPr lang="en-US" sz="3200" dirty="0">
              <a:latin typeface="Arial" pitchFamily="34" charset="0"/>
              <a:cs typeface="Arial" pitchFamily="34" charset="0"/>
            </a:endParaRPr>
          </a:p>
        </p:txBody>
      </p:sp>
      <p:pic>
        <p:nvPicPr>
          <p:cNvPr id="4" name="Picture 3" descr="94313048.jpg"/>
          <p:cNvPicPr>
            <a:picLocks noChangeAspect="1"/>
          </p:cNvPicPr>
          <p:nvPr/>
        </p:nvPicPr>
        <p:blipFill>
          <a:blip r:embed="rId2" cstate="print"/>
          <a:stretch>
            <a:fillRect/>
          </a:stretch>
        </p:blipFill>
        <p:spPr>
          <a:xfrm>
            <a:off x="-40474" y="2590800"/>
            <a:ext cx="2402674" cy="16002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381000"/>
            <a:ext cx="5715000" cy="3354765"/>
          </a:xfrm>
          <a:prstGeom prst="rect">
            <a:avLst/>
          </a:prstGeom>
          <a:noFill/>
        </p:spPr>
        <p:txBody>
          <a:bodyPr wrap="square" rtlCol="0">
            <a:spAutoFit/>
          </a:bodyPr>
          <a:lstStyle/>
          <a:p>
            <a:pPr lvl="0"/>
            <a:r>
              <a:rPr lang="en-US" sz="2400" b="1" dirty="0">
                <a:latin typeface="Arial" pitchFamily="34" charset="0"/>
                <a:cs typeface="Arial" pitchFamily="34" charset="0"/>
              </a:rPr>
              <a:t>Case 5</a:t>
            </a:r>
            <a:r>
              <a:rPr lang="en-US" sz="2400" dirty="0">
                <a:latin typeface="Arial" pitchFamily="34" charset="0"/>
                <a:cs typeface="Arial" pitchFamily="34" charset="0"/>
              </a:rPr>
              <a:t>: </a:t>
            </a:r>
          </a:p>
          <a:p>
            <a:r>
              <a:rPr lang="en-US" sz="2400" dirty="0">
                <a:latin typeface="Arial" pitchFamily="34" charset="0"/>
                <a:cs typeface="Arial" pitchFamily="34" charset="0"/>
              </a:rPr>
              <a:t> </a:t>
            </a:r>
          </a:p>
          <a:p>
            <a:r>
              <a:rPr lang="en-US" sz="2400" dirty="0">
                <a:latin typeface="Arial" pitchFamily="34" charset="0"/>
                <a:cs typeface="Arial" pitchFamily="34" charset="0"/>
              </a:rPr>
              <a:t>The head of the Cancer Awareness Club has passed out a bunch of stretchy bracelets that say “ ♥ Boobies”. </a:t>
            </a:r>
          </a:p>
          <a:p>
            <a:endParaRPr lang="en-US" sz="2400" dirty="0">
              <a:latin typeface="Arial" pitchFamily="34" charset="0"/>
              <a:cs typeface="Arial" pitchFamily="34" charset="0"/>
            </a:endParaRPr>
          </a:p>
          <a:p>
            <a:r>
              <a:rPr lang="en-US" sz="2400" b="1" dirty="0">
                <a:solidFill>
                  <a:srgbClr val="C00000"/>
                </a:solidFill>
                <a:latin typeface="Arial" pitchFamily="34" charset="0"/>
                <a:cs typeface="Arial" pitchFamily="34" charset="0"/>
              </a:rPr>
              <a:t>Do you believe the school had the right to ban the bracelets?</a:t>
            </a:r>
            <a:r>
              <a:rPr lang="en-US" sz="2400" b="1" dirty="0">
                <a:latin typeface="Arial" pitchFamily="34" charset="0"/>
                <a:cs typeface="Arial" pitchFamily="34" charset="0"/>
              </a:rPr>
              <a:t> </a:t>
            </a:r>
          </a:p>
          <a:p>
            <a:endParaRPr lang="en-US" sz="2000" dirty="0">
              <a:latin typeface="Arial" pitchFamily="34" charset="0"/>
              <a:cs typeface="Arial" pitchFamily="34" charset="0"/>
            </a:endParaRPr>
          </a:p>
        </p:txBody>
      </p:sp>
      <p:pic>
        <p:nvPicPr>
          <p:cNvPr id="3" name="Picture 2" descr="137815804.jpg"/>
          <p:cNvPicPr>
            <a:picLocks noChangeAspect="1"/>
          </p:cNvPicPr>
          <p:nvPr/>
        </p:nvPicPr>
        <p:blipFill rotWithShape="1">
          <a:blip r:embed="rId2" cstate="print"/>
          <a:srcRect l="15873" r="15873"/>
          <a:stretch/>
        </p:blipFill>
        <p:spPr>
          <a:xfrm>
            <a:off x="-25220" y="1825083"/>
            <a:ext cx="2387420" cy="233189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304800"/>
            <a:ext cx="6096000" cy="4801314"/>
          </a:xfrm>
          <a:prstGeom prst="rect">
            <a:avLst/>
          </a:prstGeom>
          <a:noFill/>
        </p:spPr>
        <p:txBody>
          <a:bodyPr wrap="square" rtlCol="0">
            <a:spAutoFit/>
          </a:bodyPr>
          <a:lstStyle/>
          <a:p>
            <a:pPr lvl="0"/>
            <a:r>
              <a:rPr lang="en-US" sz="2400" b="1" dirty="0">
                <a:latin typeface="Arial" pitchFamily="34" charset="0"/>
                <a:cs typeface="Arial" pitchFamily="34" charset="0"/>
              </a:rPr>
              <a:t>Case 6</a:t>
            </a:r>
            <a:r>
              <a:rPr lang="en-US" sz="2400" dirty="0">
                <a:latin typeface="Arial" pitchFamily="34" charset="0"/>
                <a:cs typeface="Arial" pitchFamily="34" charset="0"/>
              </a:rPr>
              <a:t>: </a:t>
            </a:r>
          </a:p>
          <a:p>
            <a:r>
              <a:rPr lang="en-US" sz="2400" dirty="0">
                <a:latin typeface="Arial" pitchFamily="34" charset="0"/>
                <a:cs typeface="Arial" pitchFamily="34" charset="0"/>
              </a:rPr>
              <a:t> </a:t>
            </a:r>
          </a:p>
          <a:p>
            <a:r>
              <a:rPr lang="en-US" sz="2400" dirty="0">
                <a:latin typeface="Arial" pitchFamily="34" charset="0"/>
                <a:cs typeface="Arial" pitchFamily="34" charset="0"/>
              </a:rPr>
              <a:t>You have had a bad year with one of your teachers. You go on your </a:t>
            </a:r>
            <a:r>
              <a:rPr lang="en-US" sz="2400" dirty="0" err="1">
                <a:latin typeface="Arial" pitchFamily="34" charset="0"/>
                <a:cs typeface="Arial" pitchFamily="34" charset="0"/>
              </a:rPr>
              <a:t>FaceBook</a:t>
            </a:r>
            <a:r>
              <a:rPr lang="en-US" sz="2400" dirty="0">
                <a:latin typeface="Arial" pitchFamily="34" charset="0"/>
                <a:cs typeface="Arial" pitchFamily="34" charset="0"/>
              </a:rPr>
              <a:t> page and you write, “Ms. ________ is the worst teacher I’ve ever met. To those students who have had the displeasure of having Ms. ________, or simply knowing her and her insane antics; Here is the place to express your feelings of hatred.” </a:t>
            </a:r>
          </a:p>
          <a:p>
            <a:r>
              <a:rPr lang="en-US" sz="2400" dirty="0">
                <a:latin typeface="Arial" pitchFamily="34" charset="0"/>
                <a:cs typeface="Arial" pitchFamily="34" charset="0"/>
              </a:rPr>
              <a:t> </a:t>
            </a:r>
          </a:p>
          <a:p>
            <a:r>
              <a:rPr lang="en-US" sz="2400" dirty="0">
                <a:latin typeface="Arial" pitchFamily="34" charset="0"/>
                <a:cs typeface="Arial" pitchFamily="34" charset="0"/>
              </a:rPr>
              <a:t> </a:t>
            </a:r>
          </a:p>
          <a:p>
            <a:endParaRPr lang="en-US" dirty="0">
              <a:latin typeface="Arial" pitchFamily="34" charset="0"/>
              <a:cs typeface="Arial" pitchFamily="34" charset="0"/>
            </a:endParaRPr>
          </a:p>
        </p:txBody>
      </p:sp>
      <p:pic>
        <p:nvPicPr>
          <p:cNvPr id="3" name="Picture 2" descr="134020773.jpg"/>
          <p:cNvPicPr>
            <a:picLocks noChangeAspect="1"/>
          </p:cNvPicPr>
          <p:nvPr/>
        </p:nvPicPr>
        <p:blipFill rotWithShape="1">
          <a:blip r:embed="rId2" cstate="print"/>
          <a:srcRect l="24536" r="11380"/>
          <a:stretch/>
        </p:blipFill>
        <p:spPr>
          <a:xfrm>
            <a:off x="-26020" y="2268646"/>
            <a:ext cx="2388220" cy="24384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7707" y="304800"/>
            <a:ext cx="6477000" cy="3816429"/>
          </a:xfrm>
          <a:prstGeom prst="rect">
            <a:avLst/>
          </a:prstGeom>
          <a:noFill/>
        </p:spPr>
        <p:txBody>
          <a:bodyPr wrap="square" rtlCol="0">
            <a:spAutoFit/>
          </a:bodyPr>
          <a:lstStyle/>
          <a:p>
            <a:pPr lvl="0"/>
            <a:r>
              <a:rPr lang="en-US" sz="2400" b="1" dirty="0">
                <a:latin typeface="Arial" pitchFamily="34" charset="0"/>
                <a:cs typeface="Arial" pitchFamily="34" charset="0"/>
              </a:rPr>
              <a:t>Case 6</a:t>
            </a:r>
            <a:r>
              <a:rPr lang="en-US" sz="2400" dirty="0">
                <a:latin typeface="Arial" pitchFamily="34" charset="0"/>
                <a:cs typeface="Arial" pitchFamily="34" charset="0"/>
              </a:rPr>
              <a:t>: </a:t>
            </a:r>
          </a:p>
          <a:p>
            <a:r>
              <a:rPr lang="en-US" sz="2400" dirty="0">
                <a:latin typeface="Arial" pitchFamily="34" charset="0"/>
                <a:cs typeface="Arial" pitchFamily="34" charset="0"/>
              </a:rPr>
              <a:t> </a:t>
            </a:r>
          </a:p>
          <a:p>
            <a:r>
              <a:rPr lang="en-US" sz="2400" dirty="0">
                <a:latin typeface="Arial" pitchFamily="34" charset="0"/>
                <a:cs typeface="Arial" pitchFamily="34" charset="0"/>
              </a:rPr>
              <a:t>Peter Bayer, the principal of Pembroke Pines High, suspended Evans for three days and removed her from her Advanced Placement classes for violating the school's rules against "cyberbullying" and "harassment" of a staff member, according to court documents.</a:t>
            </a:r>
          </a:p>
          <a:p>
            <a:r>
              <a:rPr lang="en-US" sz="3200" dirty="0">
                <a:latin typeface="Arial" pitchFamily="34" charset="0"/>
                <a:cs typeface="Arial" pitchFamily="34" charset="0"/>
              </a:rPr>
              <a:t> </a:t>
            </a:r>
          </a:p>
          <a:p>
            <a:endParaRPr lang="en-US" dirty="0">
              <a:latin typeface="Arial" pitchFamily="34" charset="0"/>
              <a:cs typeface="Arial" pitchFamily="34" charset="0"/>
            </a:endParaRPr>
          </a:p>
        </p:txBody>
      </p:sp>
      <p:pic>
        <p:nvPicPr>
          <p:cNvPr id="3" name="Picture 2" descr="134020773.jpg"/>
          <p:cNvPicPr>
            <a:picLocks noChangeAspect="1"/>
          </p:cNvPicPr>
          <p:nvPr/>
        </p:nvPicPr>
        <p:blipFill rotWithShape="1">
          <a:blip r:embed="rId2" cstate="print"/>
          <a:srcRect l="24536" r="11380"/>
          <a:stretch/>
        </p:blipFill>
        <p:spPr>
          <a:xfrm>
            <a:off x="-26020" y="2268646"/>
            <a:ext cx="2388220" cy="2438400"/>
          </a:xfrm>
          <a:prstGeom prst="rect">
            <a:avLst/>
          </a:prstGeom>
        </p:spPr>
      </p:pic>
    </p:spTree>
    <p:extLst>
      <p:ext uri="{BB962C8B-B14F-4D97-AF65-F5344CB8AC3E}">
        <p14:creationId xmlns:p14="http://schemas.microsoft.com/office/powerpoint/2010/main" val="4008246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7707" y="304800"/>
            <a:ext cx="6477000" cy="3693319"/>
          </a:xfrm>
          <a:prstGeom prst="rect">
            <a:avLst/>
          </a:prstGeom>
          <a:noFill/>
        </p:spPr>
        <p:txBody>
          <a:bodyPr wrap="square" rtlCol="0">
            <a:spAutoFit/>
          </a:bodyPr>
          <a:lstStyle/>
          <a:p>
            <a:pPr lvl="0"/>
            <a:r>
              <a:rPr lang="en-US" sz="2400" b="1" dirty="0">
                <a:latin typeface="Arial" pitchFamily="34" charset="0"/>
                <a:cs typeface="Arial" pitchFamily="34" charset="0"/>
              </a:rPr>
              <a:t>Case 6</a:t>
            </a:r>
            <a:r>
              <a:rPr lang="en-US" sz="2400" dirty="0">
                <a:latin typeface="Arial" pitchFamily="34" charset="0"/>
                <a:cs typeface="Arial" pitchFamily="34" charset="0"/>
              </a:rPr>
              <a:t>: </a:t>
            </a:r>
          </a:p>
          <a:p>
            <a:r>
              <a:rPr lang="en-US" sz="2400" dirty="0">
                <a:latin typeface="Arial" pitchFamily="34" charset="0"/>
                <a:cs typeface="Arial" pitchFamily="34" charset="0"/>
              </a:rPr>
              <a:t> </a:t>
            </a:r>
          </a:p>
          <a:p>
            <a:r>
              <a:rPr lang="en-US" sz="2400" dirty="0">
                <a:latin typeface="Arial" pitchFamily="34" charset="0"/>
                <a:cs typeface="Arial" pitchFamily="34" charset="0"/>
              </a:rPr>
              <a:t> </a:t>
            </a:r>
          </a:p>
          <a:p>
            <a:r>
              <a:rPr lang="en-US" sz="2400" b="1" dirty="0">
                <a:solidFill>
                  <a:srgbClr val="C00000"/>
                </a:solidFill>
                <a:latin typeface="Arial" pitchFamily="34" charset="0"/>
                <a:cs typeface="Arial" pitchFamily="34" charset="0"/>
              </a:rPr>
              <a:t>Can the school suspend you for putting that on your </a:t>
            </a:r>
            <a:r>
              <a:rPr lang="en-US" sz="2400" b="1" dirty="0" err="1">
                <a:solidFill>
                  <a:srgbClr val="C00000"/>
                </a:solidFill>
                <a:latin typeface="Arial" pitchFamily="34" charset="0"/>
                <a:cs typeface="Arial" pitchFamily="34" charset="0"/>
              </a:rPr>
              <a:t>FaceBook</a:t>
            </a:r>
            <a:r>
              <a:rPr lang="en-US" sz="2400" b="1" dirty="0">
                <a:solidFill>
                  <a:srgbClr val="C00000"/>
                </a:solidFill>
                <a:latin typeface="Arial" pitchFamily="34" charset="0"/>
                <a:cs typeface="Arial" pitchFamily="34" charset="0"/>
              </a:rPr>
              <a:t> page? </a:t>
            </a:r>
            <a:br>
              <a:rPr lang="en-US" sz="2400" b="1" dirty="0">
                <a:solidFill>
                  <a:srgbClr val="C00000"/>
                </a:solidFill>
                <a:latin typeface="Arial" pitchFamily="34" charset="0"/>
                <a:cs typeface="Arial" pitchFamily="34" charset="0"/>
              </a:rPr>
            </a:br>
            <a:endParaRPr lang="en-US" sz="2400" b="1" dirty="0">
              <a:solidFill>
                <a:srgbClr val="C00000"/>
              </a:solidFill>
              <a:latin typeface="Arial" pitchFamily="34" charset="0"/>
              <a:cs typeface="Arial" pitchFamily="34" charset="0"/>
            </a:endParaRPr>
          </a:p>
          <a:p>
            <a:r>
              <a:rPr lang="en-US" sz="2400" b="1" dirty="0">
                <a:solidFill>
                  <a:srgbClr val="C00000"/>
                </a:solidFill>
                <a:latin typeface="Arial" pitchFamily="34" charset="0"/>
                <a:cs typeface="Arial" pitchFamily="34" charset="0"/>
              </a:rPr>
              <a:t>Can the school suspend students for “Liking” that posting? </a:t>
            </a:r>
          </a:p>
          <a:p>
            <a:r>
              <a:rPr lang="en-US" sz="2400" dirty="0">
                <a:latin typeface="Arial" pitchFamily="34" charset="0"/>
                <a:cs typeface="Arial" pitchFamily="34" charset="0"/>
              </a:rPr>
              <a:t> </a:t>
            </a:r>
          </a:p>
          <a:p>
            <a:endParaRPr lang="en-US" dirty="0">
              <a:latin typeface="Arial" pitchFamily="34" charset="0"/>
              <a:cs typeface="Arial" pitchFamily="34" charset="0"/>
            </a:endParaRPr>
          </a:p>
        </p:txBody>
      </p:sp>
      <p:pic>
        <p:nvPicPr>
          <p:cNvPr id="3" name="Picture 2" descr="134020773.jpg"/>
          <p:cNvPicPr>
            <a:picLocks noChangeAspect="1"/>
          </p:cNvPicPr>
          <p:nvPr/>
        </p:nvPicPr>
        <p:blipFill rotWithShape="1">
          <a:blip r:embed="rId2" cstate="print"/>
          <a:srcRect l="24536" r="11380"/>
          <a:stretch/>
        </p:blipFill>
        <p:spPr>
          <a:xfrm>
            <a:off x="-26020" y="2268646"/>
            <a:ext cx="2388220" cy="2438400"/>
          </a:xfrm>
          <a:prstGeom prst="rect">
            <a:avLst/>
          </a:prstGeom>
        </p:spPr>
      </p:pic>
    </p:spTree>
    <p:extLst>
      <p:ext uri="{BB962C8B-B14F-4D97-AF65-F5344CB8AC3E}">
        <p14:creationId xmlns:p14="http://schemas.microsoft.com/office/powerpoint/2010/main" val="1100970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381000"/>
            <a:ext cx="5791200" cy="6555641"/>
          </a:xfrm>
          <a:prstGeom prst="rect">
            <a:avLst/>
          </a:prstGeom>
          <a:noFill/>
        </p:spPr>
        <p:txBody>
          <a:bodyPr wrap="square" rtlCol="0">
            <a:spAutoFit/>
          </a:bodyPr>
          <a:lstStyle/>
          <a:p>
            <a:pPr lvl="0"/>
            <a:r>
              <a:rPr lang="en-US" sz="2400" b="1" dirty="0">
                <a:latin typeface="Arial" pitchFamily="34" charset="0"/>
                <a:cs typeface="Arial" pitchFamily="34" charset="0"/>
              </a:rPr>
              <a:t>Case 7</a:t>
            </a:r>
            <a:r>
              <a:rPr lang="en-US" sz="2400" dirty="0">
                <a:latin typeface="Arial" pitchFamily="34" charset="0"/>
                <a:cs typeface="Arial" pitchFamily="34" charset="0"/>
              </a:rPr>
              <a:t>: </a:t>
            </a:r>
          </a:p>
          <a:p>
            <a:pPr lvl="0"/>
            <a:endParaRPr lang="en-US" sz="2400" dirty="0">
              <a:latin typeface="Arial" pitchFamily="34" charset="0"/>
              <a:cs typeface="Arial" pitchFamily="34" charset="0"/>
            </a:endParaRPr>
          </a:p>
          <a:p>
            <a:r>
              <a:rPr lang="en-US" sz="2400" dirty="0">
                <a:latin typeface="Arial" pitchFamily="34" charset="0"/>
                <a:cs typeface="Arial" pitchFamily="34" charset="0"/>
              </a:rPr>
              <a:t>Your friends pick up on the idea of criticizing teachers on </a:t>
            </a:r>
            <a:r>
              <a:rPr lang="en-US" sz="2400" dirty="0" err="1">
                <a:latin typeface="Arial" pitchFamily="34" charset="0"/>
                <a:cs typeface="Arial" pitchFamily="34" charset="0"/>
              </a:rPr>
              <a:t>FaceBook</a:t>
            </a:r>
            <a:r>
              <a:rPr lang="en-US" sz="2400" dirty="0">
                <a:latin typeface="Arial" pitchFamily="34" charset="0"/>
                <a:cs typeface="Arial" pitchFamily="34" charset="0"/>
              </a:rPr>
              <a:t> and one of them starts using vulgar language about a teacher and asks fellow students to help him raise money “to help pay for a hit man.” </a:t>
            </a:r>
          </a:p>
          <a:p>
            <a:endParaRPr lang="en-US" sz="2400" dirty="0">
              <a:latin typeface="Arial" pitchFamily="34" charset="0"/>
              <a:cs typeface="Arial" pitchFamily="34" charset="0"/>
            </a:endParaRPr>
          </a:p>
          <a:p>
            <a:r>
              <a:rPr lang="en-US" sz="2400" dirty="0">
                <a:latin typeface="Arial" pitchFamily="34" charset="0"/>
                <a:cs typeface="Arial" pitchFamily="34" charset="0"/>
              </a:rPr>
              <a:t>A picture of the teacher with her head cut off is posted. The teacher is so emotionally distraught she takes a one-year medical leave of absence and the student is suspended for 10 days. </a:t>
            </a:r>
          </a:p>
          <a:p>
            <a:r>
              <a:rPr lang="en-US" sz="2400" dirty="0">
                <a:latin typeface="Arial" pitchFamily="34" charset="0"/>
                <a:cs typeface="Arial" pitchFamily="34" charset="0"/>
              </a:rPr>
              <a:t> </a:t>
            </a:r>
          </a:p>
          <a:p>
            <a:r>
              <a:rPr lang="en-US" sz="2400" b="1" dirty="0">
                <a:solidFill>
                  <a:srgbClr val="C00000"/>
                </a:solidFill>
                <a:latin typeface="Arial" pitchFamily="34" charset="0"/>
                <a:cs typeface="Arial" pitchFamily="34" charset="0"/>
              </a:rPr>
              <a:t>Can the school do that? </a:t>
            </a:r>
          </a:p>
          <a:p>
            <a:r>
              <a:rPr lang="en-US" dirty="0"/>
              <a:t> </a:t>
            </a:r>
          </a:p>
          <a:p>
            <a:endParaRPr lang="en-US" dirty="0"/>
          </a:p>
        </p:txBody>
      </p:sp>
      <p:pic>
        <p:nvPicPr>
          <p:cNvPr id="3" name="Picture 2" descr="160595352.jpg"/>
          <p:cNvPicPr>
            <a:picLocks noChangeAspect="1"/>
          </p:cNvPicPr>
          <p:nvPr/>
        </p:nvPicPr>
        <p:blipFill rotWithShape="1">
          <a:blip r:embed="rId2" cstate="print"/>
          <a:srcRect l="15585" r="33766"/>
          <a:stretch/>
        </p:blipFill>
        <p:spPr>
          <a:xfrm>
            <a:off x="0" y="1981200"/>
            <a:ext cx="2384831" cy="22098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457200"/>
            <a:ext cx="5867400" cy="3447098"/>
          </a:xfrm>
          <a:prstGeom prst="rect">
            <a:avLst/>
          </a:prstGeom>
          <a:noFill/>
        </p:spPr>
        <p:txBody>
          <a:bodyPr wrap="square" rtlCol="0">
            <a:spAutoFit/>
          </a:bodyPr>
          <a:lstStyle/>
          <a:p>
            <a:pPr lvl="0"/>
            <a:r>
              <a:rPr lang="en-US" sz="2000" b="1" dirty="0">
                <a:latin typeface="Arial" pitchFamily="34" charset="0"/>
                <a:cs typeface="Arial" pitchFamily="34" charset="0"/>
              </a:rPr>
              <a:t>Case 8</a:t>
            </a:r>
            <a:r>
              <a:rPr lang="en-US" sz="2000" dirty="0">
                <a:latin typeface="Arial" pitchFamily="34" charset="0"/>
                <a:cs typeface="Arial" pitchFamily="34" charset="0"/>
              </a:rPr>
              <a:t>: </a:t>
            </a:r>
          </a:p>
          <a:p>
            <a:pPr lvl="0"/>
            <a:endParaRPr lang="en-US" sz="2000" dirty="0">
              <a:latin typeface="Arial" pitchFamily="34" charset="0"/>
              <a:cs typeface="Arial" pitchFamily="34" charset="0"/>
            </a:endParaRPr>
          </a:p>
          <a:p>
            <a:r>
              <a:rPr lang="en-US" sz="2000" dirty="0">
                <a:latin typeface="Arial" pitchFamily="34" charset="0"/>
                <a:cs typeface="Arial" pitchFamily="34" charset="0"/>
              </a:rPr>
              <a:t>The Class Clown decides to take some video footage on his </a:t>
            </a:r>
            <a:r>
              <a:rPr lang="en-US" sz="2000" dirty="0" err="1">
                <a:latin typeface="Arial" pitchFamily="34" charset="0"/>
                <a:cs typeface="Arial" pitchFamily="34" charset="0"/>
              </a:rPr>
              <a:t>i</a:t>
            </a:r>
            <a:r>
              <a:rPr lang="en-US" sz="2000" dirty="0">
                <a:latin typeface="Arial" pitchFamily="34" charset="0"/>
                <a:cs typeface="Arial" pitchFamily="34" charset="0"/>
              </a:rPr>
              <a:t>-phone of the gym teacher bending over and while the student stood behind her making vulgar motions and dubbed in the song “Ms. New Booty.” The student was suspended for 40 days. </a:t>
            </a:r>
          </a:p>
          <a:p>
            <a:r>
              <a:rPr lang="en-US" sz="2000" dirty="0">
                <a:latin typeface="Arial" pitchFamily="34" charset="0"/>
                <a:cs typeface="Arial" pitchFamily="34" charset="0"/>
              </a:rPr>
              <a:t> </a:t>
            </a:r>
          </a:p>
          <a:p>
            <a:r>
              <a:rPr lang="en-US" sz="2000" b="1" dirty="0">
                <a:solidFill>
                  <a:srgbClr val="C00000"/>
                </a:solidFill>
                <a:latin typeface="Arial" pitchFamily="34" charset="0"/>
                <a:cs typeface="Arial" pitchFamily="34" charset="0"/>
              </a:rPr>
              <a:t>Can the school do that? </a:t>
            </a:r>
          </a:p>
          <a:p>
            <a:endParaRPr lang="en-US" dirty="0"/>
          </a:p>
        </p:txBody>
      </p:sp>
      <p:pic>
        <p:nvPicPr>
          <p:cNvPr id="3" name="Picture 2" descr="144871926.jpg"/>
          <p:cNvPicPr>
            <a:picLocks noChangeAspect="1"/>
          </p:cNvPicPr>
          <p:nvPr/>
        </p:nvPicPr>
        <p:blipFill rotWithShape="1">
          <a:blip r:embed="rId3" cstate="print"/>
          <a:srcRect l="7178" r="18648"/>
          <a:stretch/>
        </p:blipFill>
        <p:spPr>
          <a:xfrm>
            <a:off x="0" y="2057400"/>
            <a:ext cx="2362200" cy="213359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p:cNvSpPr>
            <a:spLocks noGrp="1"/>
          </p:cNvSpPr>
          <p:nvPr>
            <p:ph type="title" idx="4294967295"/>
          </p:nvPr>
        </p:nvSpPr>
        <p:spPr>
          <a:xfrm>
            <a:off x="381000" y="762000"/>
            <a:ext cx="5486400" cy="5715000"/>
          </a:xfrm>
        </p:spPr>
        <p:txBody>
          <a:bodyPr>
            <a:normAutofit/>
          </a:bodyPr>
          <a:lstStyle/>
          <a:p>
            <a:pPr lvl="0"/>
            <a:r>
              <a:rPr lang="en-US" sz="2400" dirty="0">
                <a:latin typeface="Arial" pitchFamily="34" charset="0"/>
                <a:cs typeface="Arial" pitchFamily="34" charset="0"/>
              </a:rPr>
              <a:t>The original Constitution did not have a Bill of Rights.</a:t>
            </a:r>
            <a:br>
              <a:rPr lang="en-US" sz="2400" dirty="0">
                <a:latin typeface="Arial" pitchFamily="34" charset="0"/>
                <a:cs typeface="Arial" pitchFamily="34" charset="0"/>
              </a:rPr>
            </a:br>
            <a:endParaRPr lang="en-US" sz="2400" dirty="0">
              <a:latin typeface="Arial" pitchFamily="34" charset="0"/>
              <a:cs typeface="Arial" pitchFamily="34" charset="0"/>
            </a:endParaRPr>
          </a:p>
          <a:p>
            <a:pPr lvl="0"/>
            <a:r>
              <a:rPr lang="en-US" sz="2400" dirty="0">
                <a:latin typeface="Arial" pitchFamily="34" charset="0"/>
                <a:cs typeface="Arial" pitchFamily="34" charset="0"/>
              </a:rPr>
              <a:t>James Madison drafted the Bill of Rights in 1789 and it was adopted by the states in 1791.  </a:t>
            </a:r>
            <a:br>
              <a:rPr lang="en-US" sz="2400" dirty="0">
                <a:latin typeface="Arial" pitchFamily="34" charset="0"/>
                <a:cs typeface="Arial" pitchFamily="34" charset="0"/>
              </a:rPr>
            </a:br>
            <a:endParaRPr lang="en-US" sz="2400" dirty="0">
              <a:latin typeface="Arial" pitchFamily="34" charset="0"/>
              <a:cs typeface="Arial" pitchFamily="34" charset="0"/>
            </a:endParaRPr>
          </a:p>
          <a:p>
            <a:pPr lvl="0"/>
            <a:r>
              <a:rPr lang="en-US" sz="2400" dirty="0">
                <a:latin typeface="Arial" pitchFamily="34" charset="0"/>
                <a:cs typeface="Arial" pitchFamily="34" charset="0"/>
              </a:rPr>
              <a:t>The Bill of Rights was created because our country’s founding leaders were afraid the government would have too much power.  These new American citizens wanted to be certain that particular, important rights were explicitly stated and protected. </a:t>
            </a:r>
          </a:p>
          <a:p>
            <a:endParaRPr lang="en-US" dirty="0"/>
          </a:p>
        </p:txBody>
      </p:sp>
      <p:pic>
        <p:nvPicPr>
          <p:cNvPr id="4" name="Picture 3" descr="Bill_of_Rights_Pg1of1_AC.jp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Lst>
          </a:blip>
          <a:srcRect l="17362" t="2551" r="41403" b="5613"/>
          <a:stretch/>
        </p:blipFill>
        <p:spPr>
          <a:xfrm>
            <a:off x="6248399" y="0"/>
            <a:ext cx="2895601"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5175250"/>
            <a:ext cx="9144000" cy="168275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Title 1"/>
          <p:cNvSpPr txBox="1">
            <a:spLocks/>
          </p:cNvSpPr>
          <p:nvPr/>
        </p:nvSpPr>
        <p:spPr>
          <a:xfrm>
            <a:off x="0" y="5414963"/>
            <a:ext cx="9144000" cy="1062037"/>
          </a:xfrm>
          <a:prstGeom prst="rect">
            <a:avLst/>
          </a:prstGeom>
        </p:spPr>
        <p:txBody>
          <a:bodyPr anchor="b">
            <a:normAutofit fontScale="90000"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Constitution Day reminds us of our important protections and rights under law.</a:t>
            </a:r>
            <a:endParaRPr kumimoji="0" lang="en-US" sz="3600" b="0" i="0" u="none" strike="noStrike" kern="0" cap="none" spc="0" normalizeH="0" baseline="0" noProof="0" dirty="0">
              <a:ln>
                <a:noFill/>
              </a:ln>
              <a:solidFill>
                <a:schemeClr val="bg1">
                  <a:lumMod val="85000"/>
                </a:schemeClr>
              </a:solidFill>
              <a:effectLst/>
              <a:uLnTx/>
              <a:uFillTx/>
              <a:latin typeface="Arial" panose="020B0604020202020204" pitchFamily="34" charset="0"/>
              <a:ea typeface="+mj-ea"/>
              <a:cs typeface="Arial" panose="020B0604020202020204" pitchFamily="34" charset="0"/>
            </a:endParaRPr>
          </a:p>
        </p:txBody>
      </p:sp>
      <p:sp>
        <p:nvSpPr>
          <p:cNvPr id="6" name="Rectangle 5"/>
          <p:cNvSpPr/>
          <p:nvPr/>
        </p:nvSpPr>
        <p:spPr>
          <a:xfrm>
            <a:off x="0" y="0"/>
            <a:ext cx="6393480" cy="696780"/>
          </a:xfrm>
          <a:prstGeom prst="rect">
            <a:avLst/>
          </a:prstGeom>
          <a:gradFill flip="none" rotWithShape="1">
            <a:gsLst>
              <a:gs pos="17000">
                <a:srgbClr val="002060"/>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Rectangle 8"/>
          <p:cNvSpPr/>
          <p:nvPr/>
        </p:nvSpPr>
        <p:spPr>
          <a:xfrm>
            <a:off x="6242050" y="0"/>
            <a:ext cx="2901950" cy="6969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29" name="Title 2"/>
          <p:cNvSpPr>
            <a:spLocks noGrp="1"/>
          </p:cNvSpPr>
          <p:nvPr>
            <p:ph type="title"/>
          </p:nvPr>
        </p:nvSpPr>
        <p:spPr>
          <a:xfrm>
            <a:off x="701675" y="-152400"/>
            <a:ext cx="8364538" cy="1000125"/>
          </a:xfrm>
        </p:spPr>
        <p:txBody>
          <a:bodyPr/>
          <a:lstStyle/>
          <a:p>
            <a:pPr algn="r" eaLnBrk="1" hangingPunct="1"/>
            <a:r>
              <a:rPr lang="en-US" altLang="en-US" sz="3200">
                <a:solidFill>
                  <a:schemeClr val="bg1"/>
                </a:solidFill>
                <a:latin typeface="Arial" panose="020B0604020202020204" pitchFamily="34" charset="0"/>
                <a:cs typeface="Arial" panose="020B0604020202020204" pitchFamily="34" charset="0"/>
              </a:rPr>
              <a:t>Constitution Day   September 17</a:t>
            </a:r>
          </a:p>
        </p:txBody>
      </p:sp>
    </p:spTree>
    <p:extLst>
      <p:ext uri="{BB962C8B-B14F-4D97-AF65-F5344CB8AC3E}">
        <p14:creationId xmlns:p14="http://schemas.microsoft.com/office/powerpoint/2010/main" val="2865815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ll_of_Rights_Pg1of1_AC.jp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Lst>
          </a:blip>
          <a:srcRect l="17362" t="2551" r="41403" b="5613"/>
          <a:stretch/>
        </p:blipFill>
        <p:spPr>
          <a:xfrm>
            <a:off x="6248399" y="0"/>
            <a:ext cx="2895601" cy="6858000"/>
          </a:xfrm>
          <a:prstGeom prst="rect">
            <a:avLst/>
          </a:prstGeom>
        </p:spPr>
      </p:pic>
      <p:sp>
        <p:nvSpPr>
          <p:cNvPr id="5" name="Text Placeholder 8"/>
          <p:cNvSpPr>
            <a:spLocks noGrp="1"/>
          </p:cNvSpPr>
          <p:nvPr>
            <p:ph type="title" idx="4294967295"/>
          </p:nvPr>
        </p:nvSpPr>
        <p:spPr>
          <a:xfrm>
            <a:off x="304800" y="457200"/>
            <a:ext cx="5486400" cy="6172200"/>
          </a:xfrm>
        </p:spPr>
        <p:txBody>
          <a:bodyPr>
            <a:normAutofit/>
          </a:bodyPr>
          <a:lstStyle/>
          <a:p>
            <a:pPr lvl="0"/>
            <a:r>
              <a:rPr lang="en-US" sz="2400" dirty="0">
                <a:solidFill>
                  <a:schemeClr val="tx1"/>
                </a:solidFill>
                <a:latin typeface="Arial" panose="020B0604020202020204" pitchFamily="34" charset="0"/>
                <a:cs typeface="Arial" pitchFamily="34" charset="0"/>
              </a:rPr>
              <a:t>Thomas Jefferson was one of those founding </a:t>
            </a:r>
            <a:r>
              <a:rPr lang="en-US" sz="2400" dirty="0" smtClean="0">
                <a:solidFill>
                  <a:schemeClr val="tx1"/>
                </a:solidFill>
                <a:latin typeface="Arial" panose="020B0604020202020204" pitchFamily="34" charset="0"/>
                <a:cs typeface="Arial" pitchFamily="34" charset="0"/>
              </a:rPr>
              <a:t>leaders. </a:t>
            </a:r>
            <a:r>
              <a:rPr lang="en-US" sz="2400" dirty="0">
                <a:solidFill>
                  <a:schemeClr val="tx1"/>
                </a:solidFill>
                <a:latin typeface="Arial" panose="020B0604020202020204" pitchFamily="34" charset="0"/>
                <a:cs typeface="Arial" pitchFamily="34" charset="0"/>
              </a:rPr>
              <a:t>He believed </a:t>
            </a:r>
            <a:r>
              <a:rPr lang="en-US" sz="2400" dirty="0" smtClean="0">
                <a:solidFill>
                  <a:schemeClr val="tx1"/>
                </a:solidFill>
                <a:latin typeface="Arial" panose="020B0604020202020204" pitchFamily="34" charset="0"/>
                <a:cs typeface="Arial" pitchFamily="34" charset="0"/>
              </a:rPr>
              <a:t>governments </a:t>
            </a:r>
            <a:r>
              <a:rPr lang="en-US" sz="2400" dirty="0">
                <a:solidFill>
                  <a:schemeClr val="tx1"/>
                </a:solidFill>
                <a:latin typeface="Arial" panose="020B0604020202020204" pitchFamily="34" charset="0"/>
                <a:cs typeface="Arial" pitchFamily="34" charset="0"/>
              </a:rPr>
              <a:t>do not give </a:t>
            </a:r>
            <a:r>
              <a:rPr lang="en-US" sz="2400" i="1" u="sng" dirty="0">
                <a:solidFill>
                  <a:schemeClr val="tx1"/>
                </a:solidFill>
                <a:latin typeface="Arial" pitchFamily="34" charset="0"/>
                <a:cs typeface="Arial" pitchFamily="34" charset="0"/>
              </a:rPr>
              <a:t>rights</a:t>
            </a:r>
            <a:r>
              <a:rPr lang="en-US" sz="2400" dirty="0">
                <a:solidFill>
                  <a:schemeClr val="tx1"/>
                </a:solidFill>
                <a:latin typeface="Arial" pitchFamily="34" charset="0"/>
                <a:cs typeface="Arial" pitchFamily="34" charset="0"/>
              </a:rPr>
              <a:t> to </a:t>
            </a:r>
            <a:r>
              <a:rPr lang="en-US" sz="2400" i="1" dirty="0">
                <a:solidFill>
                  <a:schemeClr val="tx1"/>
                </a:solidFill>
                <a:latin typeface="Arial" pitchFamily="34" charset="0"/>
                <a:cs typeface="Arial" pitchFamily="34" charset="0"/>
              </a:rPr>
              <a:t>people,</a:t>
            </a:r>
            <a:r>
              <a:rPr lang="en-US" sz="2400" dirty="0">
                <a:solidFill>
                  <a:schemeClr val="tx1"/>
                </a:solidFill>
                <a:latin typeface="Arial" pitchFamily="34" charset="0"/>
                <a:cs typeface="Arial" pitchFamily="34" charset="0"/>
              </a:rPr>
              <a:t> but rather have the </a:t>
            </a:r>
            <a:r>
              <a:rPr lang="en-US" sz="2400" i="1" u="sng" dirty="0">
                <a:solidFill>
                  <a:schemeClr val="tx1"/>
                </a:solidFill>
                <a:latin typeface="Arial" pitchFamily="34" charset="0"/>
                <a:cs typeface="Arial" pitchFamily="34" charset="0"/>
              </a:rPr>
              <a:t>responsibility</a:t>
            </a:r>
            <a:r>
              <a:rPr lang="en-US" sz="2400" dirty="0">
                <a:solidFill>
                  <a:schemeClr val="tx1"/>
                </a:solidFill>
                <a:latin typeface="Arial" pitchFamily="34" charset="0"/>
                <a:cs typeface="Arial" pitchFamily="34" charset="0"/>
              </a:rPr>
              <a:t> to protect the rights that all people have naturally. </a:t>
            </a:r>
            <a:r>
              <a:rPr lang="en-US" sz="2400" dirty="0" smtClean="0">
                <a:solidFill>
                  <a:schemeClr val="tx1"/>
                </a:solidFill>
                <a:latin typeface="Arial" pitchFamily="34" charset="0"/>
                <a:cs typeface="Arial" pitchFamily="34" charset="0"/>
              </a:rPr>
              <a:t/>
            </a:r>
            <a:br>
              <a:rPr lang="en-US" sz="2400" dirty="0" smtClean="0">
                <a:solidFill>
                  <a:schemeClr val="tx1"/>
                </a:solidFill>
                <a:latin typeface="Arial" pitchFamily="34" charset="0"/>
                <a:cs typeface="Arial" pitchFamily="34" charset="0"/>
              </a:rPr>
            </a:br>
            <a:r>
              <a:rPr lang="en-US" sz="2400" dirty="0">
                <a:solidFill>
                  <a:schemeClr val="tx1"/>
                </a:solidFill>
                <a:latin typeface="Arial" pitchFamily="34" charset="0"/>
                <a:cs typeface="Arial" pitchFamily="34" charset="0"/>
              </a:rPr>
              <a:t/>
            </a:r>
            <a:br>
              <a:rPr lang="en-US" sz="2400" dirty="0">
                <a:solidFill>
                  <a:schemeClr val="tx1"/>
                </a:solidFill>
                <a:latin typeface="Arial" pitchFamily="34" charset="0"/>
                <a:cs typeface="Arial" pitchFamily="34" charset="0"/>
              </a:rPr>
            </a:br>
            <a:r>
              <a:rPr lang="en-US" sz="2400" dirty="0" smtClean="0">
                <a:solidFill>
                  <a:schemeClr val="tx1"/>
                </a:solidFill>
                <a:latin typeface="Arial" pitchFamily="34" charset="0"/>
                <a:cs typeface="Arial" pitchFamily="34" charset="0"/>
              </a:rPr>
              <a:t>They </a:t>
            </a:r>
            <a:r>
              <a:rPr lang="en-US" sz="2400" dirty="0">
                <a:solidFill>
                  <a:schemeClr val="tx1"/>
                </a:solidFill>
                <a:latin typeface="Arial" pitchFamily="34" charset="0"/>
                <a:cs typeface="Arial" pitchFamily="34" charset="0"/>
              </a:rPr>
              <a:t>call his school of thought "Enlightenment".  </a:t>
            </a:r>
            <a:br>
              <a:rPr lang="en-US" sz="2400" dirty="0">
                <a:solidFill>
                  <a:schemeClr val="tx1"/>
                </a:solidFill>
                <a:latin typeface="Arial" pitchFamily="34" charset="0"/>
                <a:cs typeface="Arial" pitchFamily="34" charset="0"/>
              </a:rPr>
            </a:br>
            <a:r>
              <a:rPr lang="en-US" sz="2400" dirty="0">
                <a:latin typeface="Arial" pitchFamily="34" charset="0"/>
                <a:cs typeface="Arial" pitchFamily="34" charset="0"/>
              </a:rPr>
              <a:t/>
            </a:r>
            <a:br>
              <a:rPr lang="en-US" sz="2400" dirty="0">
                <a:latin typeface="Arial" pitchFamily="34" charset="0"/>
                <a:cs typeface="Arial" pitchFamily="34" charset="0"/>
              </a:rPr>
            </a:br>
            <a:r>
              <a:rPr lang="en-US" sz="2400" dirty="0">
                <a:latin typeface="Arial" pitchFamily="34" charset="0"/>
                <a:cs typeface="Arial" pitchFamily="34" charset="0"/>
              </a:rPr>
              <a:t> </a:t>
            </a:r>
            <a:br>
              <a:rPr lang="en-US" sz="2400" dirty="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81000" y="990600"/>
            <a:ext cx="6324600" cy="4876800"/>
          </a:xfrm>
        </p:spPr>
        <p:txBody>
          <a:bodyPr>
            <a:noAutofit/>
          </a:bodyPr>
          <a:lstStyle/>
          <a:p>
            <a:pPr lvl="0">
              <a:tabLst>
                <a:tab pos="457200" algn="l"/>
              </a:tabLst>
            </a:pPr>
            <a:r>
              <a:rPr lang="en-US" sz="2400" b="1" dirty="0">
                <a:solidFill>
                  <a:srgbClr val="C00000"/>
                </a:solidFill>
                <a:latin typeface="Arial" pitchFamily="34" charset="0"/>
                <a:cs typeface="Arial" pitchFamily="34" charset="0"/>
              </a:rPr>
              <a:t>Q: 	Why were our country’s founding 	fathers worried about whether the 	government had too much power?</a:t>
            </a:r>
            <a:br>
              <a:rPr lang="en-US" sz="2400" b="1" dirty="0">
                <a:solidFill>
                  <a:srgbClr val="C00000"/>
                </a:solidFill>
                <a:latin typeface="Arial" pitchFamily="34" charset="0"/>
                <a:cs typeface="Arial" pitchFamily="34" charset="0"/>
              </a:rPr>
            </a:br>
            <a:r>
              <a:rPr lang="en-US" sz="2400" b="1" dirty="0">
                <a:solidFill>
                  <a:srgbClr val="C00000"/>
                </a:solidFill>
                <a:latin typeface="Arial" pitchFamily="34" charset="0"/>
                <a:cs typeface="Arial" pitchFamily="34" charset="0"/>
              </a:rPr>
              <a:t/>
            </a:r>
            <a:br>
              <a:rPr lang="en-US" sz="2400" b="1" dirty="0">
                <a:solidFill>
                  <a:srgbClr val="C00000"/>
                </a:solidFill>
                <a:latin typeface="Arial" pitchFamily="34" charset="0"/>
                <a:cs typeface="Arial" pitchFamily="34" charset="0"/>
              </a:rPr>
            </a:br>
            <a:r>
              <a:rPr lang="en-US" sz="2400" b="1" dirty="0">
                <a:solidFill>
                  <a:schemeClr val="tx1"/>
                </a:solidFill>
                <a:latin typeface="Arial" pitchFamily="34" charset="0"/>
                <a:cs typeface="Arial" pitchFamily="34" charset="0"/>
              </a:rPr>
              <a:t>A:	</a:t>
            </a:r>
            <a:r>
              <a:rPr lang="en-US" sz="2400" dirty="0">
                <a:solidFill>
                  <a:schemeClr val="tx1"/>
                </a:solidFill>
                <a:latin typeface="Arial" pitchFamily="34" charset="0"/>
                <a:cs typeface="Arial" pitchFamily="34" charset="0"/>
              </a:rPr>
              <a:t> Because the United States just finished 	fighting England for our independence. 	The Americans were protesting the King 	of England’s strict control over the 	colonies. Americans wanted to make sure 	that no government held that kind of 	control over them again. </a:t>
            </a:r>
          </a:p>
        </p:txBody>
      </p:sp>
      <p:pic>
        <p:nvPicPr>
          <p:cNvPr id="4" name="Picture 3" descr="78459814.jpg"/>
          <p:cNvPicPr>
            <a:picLocks noChangeAspect="1"/>
          </p:cNvPicPr>
          <p:nvPr/>
        </p:nvPicPr>
        <p:blipFill rotWithShape="1">
          <a:blip r:embed="rId2" cstate="print"/>
          <a:srcRect l="38069" r="16756"/>
          <a:stretch/>
        </p:blipFill>
        <p:spPr>
          <a:xfrm>
            <a:off x="7086600" y="0"/>
            <a:ext cx="2079702" cy="685800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52400"/>
            <a:ext cx="6096000" cy="1630362"/>
          </a:xfrm>
        </p:spPr>
        <p:txBody>
          <a:bodyPr>
            <a:normAutofit/>
          </a:bodyPr>
          <a:lstStyle/>
          <a:p>
            <a:r>
              <a:rPr lang="en-US" sz="2400" b="1" dirty="0">
                <a:solidFill>
                  <a:schemeClr val="tx1"/>
                </a:solidFill>
                <a:latin typeface="Arial" pitchFamily="34" charset="0"/>
                <a:cs typeface="Arial" pitchFamily="34" charset="0"/>
              </a:rPr>
              <a:t>The First Amendment to the </a:t>
            </a:r>
            <a:br>
              <a:rPr lang="en-US" sz="2400" b="1" dirty="0">
                <a:solidFill>
                  <a:schemeClr val="tx1"/>
                </a:solidFill>
                <a:latin typeface="Arial" pitchFamily="34" charset="0"/>
                <a:cs typeface="Arial" pitchFamily="34" charset="0"/>
              </a:rPr>
            </a:br>
            <a:r>
              <a:rPr lang="en-US" sz="2400" b="1" dirty="0">
                <a:solidFill>
                  <a:schemeClr val="tx1"/>
                </a:solidFill>
                <a:latin typeface="Arial" pitchFamily="34" charset="0"/>
                <a:cs typeface="Arial" pitchFamily="34" charset="0"/>
              </a:rPr>
              <a:t>U.S. Constitution states:</a:t>
            </a:r>
            <a:r>
              <a:rPr lang="en-US" sz="2400" b="1" dirty="0">
                <a:latin typeface="Arial" pitchFamily="34" charset="0"/>
                <a:cs typeface="Arial" pitchFamily="34" charset="0"/>
              </a:rPr>
              <a:t> </a:t>
            </a:r>
            <a:r>
              <a:rPr lang="en-US" sz="2400" dirty="0"/>
              <a:t/>
            </a:r>
            <a:br>
              <a:rPr lang="en-US" sz="2400" dirty="0"/>
            </a:br>
            <a:r>
              <a:rPr lang="en-US" sz="2400" b="1" dirty="0"/>
              <a:t> </a:t>
            </a:r>
            <a:endParaRPr lang="en-US" sz="2400" dirty="0"/>
          </a:p>
        </p:txBody>
      </p:sp>
      <p:sp>
        <p:nvSpPr>
          <p:cNvPr id="3" name="Content Placeholder 2"/>
          <p:cNvSpPr>
            <a:spLocks noGrp="1"/>
          </p:cNvSpPr>
          <p:nvPr>
            <p:ph idx="1"/>
          </p:nvPr>
        </p:nvSpPr>
        <p:spPr>
          <a:xfrm>
            <a:off x="2667000" y="1600200"/>
            <a:ext cx="6096000" cy="4572000"/>
          </a:xfrm>
        </p:spPr>
        <p:txBody>
          <a:bodyPr>
            <a:normAutofit/>
          </a:bodyPr>
          <a:lstStyle/>
          <a:p>
            <a:r>
              <a:rPr lang="en-US" dirty="0">
                <a:solidFill>
                  <a:schemeClr val="tx1"/>
                </a:solidFill>
              </a:rPr>
              <a:t/>
            </a:r>
            <a:br>
              <a:rPr lang="en-US" dirty="0">
                <a:solidFill>
                  <a:schemeClr val="tx1"/>
                </a:solidFill>
              </a:rPr>
            </a:br>
            <a:r>
              <a:rPr lang="en-US" sz="2400" dirty="0">
                <a:solidFill>
                  <a:schemeClr val="tx1"/>
                </a:solidFill>
                <a:latin typeface="Arial" pitchFamily="34" charset="0"/>
                <a:cs typeface="Arial" pitchFamily="34" charset="0"/>
              </a:rPr>
              <a:t>"Congress shall make no law respecting an establishment of </a:t>
            </a:r>
            <a:r>
              <a:rPr lang="en-US" sz="2400" b="1" dirty="0">
                <a:solidFill>
                  <a:srgbClr val="C00000"/>
                </a:solidFill>
                <a:latin typeface="Arial" pitchFamily="34" charset="0"/>
                <a:cs typeface="Arial" pitchFamily="34" charset="0"/>
              </a:rPr>
              <a:t>religion</a:t>
            </a:r>
            <a:r>
              <a:rPr lang="en-US" sz="2400" dirty="0">
                <a:latin typeface="Arial" pitchFamily="34" charset="0"/>
                <a:cs typeface="Arial" pitchFamily="34" charset="0"/>
              </a:rPr>
              <a:t>, </a:t>
            </a:r>
            <a:r>
              <a:rPr lang="en-US" sz="2400" dirty="0">
                <a:solidFill>
                  <a:schemeClr val="tx1"/>
                </a:solidFill>
                <a:latin typeface="Arial" pitchFamily="34" charset="0"/>
                <a:cs typeface="Arial" pitchFamily="34" charset="0"/>
              </a:rPr>
              <a:t>or prohibiting the free exercise thereof; or abridging the freedom of </a:t>
            </a:r>
            <a:r>
              <a:rPr lang="en-US" sz="2400" b="1" dirty="0">
                <a:solidFill>
                  <a:srgbClr val="C00000"/>
                </a:solidFill>
                <a:latin typeface="Arial" pitchFamily="34" charset="0"/>
                <a:cs typeface="Arial" pitchFamily="34" charset="0"/>
              </a:rPr>
              <a:t>speech</a:t>
            </a:r>
            <a:r>
              <a:rPr lang="en-US" sz="2400" dirty="0">
                <a:solidFill>
                  <a:schemeClr val="tx1"/>
                </a:solidFill>
                <a:latin typeface="Arial" pitchFamily="34" charset="0"/>
                <a:cs typeface="Arial" pitchFamily="34" charset="0"/>
              </a:rPr>
              <a:t>,</a:t>
            </a:r>
            <a:r>
              <a:rPr lang="en-US" sz="2400" dirty="0">
                <a:latin typeface="Arial" pitchFamily="34" charset="0"/>
                <a:cs typeface="Arial" pitchFamily="34" charset="0"/>
              </a:rPr>
              <a:t> </a:t>
            </a:r>
            <a:r>
              <a:rPr lang="en-US" sz="2400" dirty="0">
                <a:solidFill>
                  <a:schemeClr val="tx1"/>
                </a:solidFill>
                <a:latin typeface="Arial" pitchFamily="34" charset="0"/>
                <a:cs typeface="Arial" pitchFamily="34" charset="0"/>
              </a:rPr>
              <a:t>or of the </a:t>
            </a:r>
            <a:r>
              <a:rPr lang="en-US" sz="2400" b="1" dirty="0">
                <a:solidFill>
                  <a:srgbClr val="C00000"/>
                </a:solidFill>
                <a:latin typeface="Arial" pitchFamily="34" charset="0"/>
                <a:cs typeface="Arial" pitchFamily="34" charset="0"/>
              </a:rPr>
              <a:t>press</a:t>
            </a:r>
            <a:r>
              <a:rPr lang="en-US" sz="2400" dirty="0">
                <a:solidFill>
                  <a:schemeClr val="tx1"/>
                </a:solidFill>
                <a:latin typeface="Arial" pitchFamily="34" charset="0"/>
                <a:cs typeface="Arial" pitchFamily="34" charset="0"/>
              </a:rPr>
              <a:t>; or the right of the people peaceably to</a:t>
            </a:r>
            <a:r>
              <a:rPr lang="en-US" sz="2400" dirty="0">
                <a:latin typeface="Arial" pitchFamily="34" charset="0"/>
                <a:cs typeface="Arial" pitchFamily="34" charset="0"/>
              </a:rPr>
              <a:t> </a:t>
            </a:r>
            <a:r>
              <a:rPr lang="en-US" sz="2400" b="1" dirty="0">
                <a:solidFill>
                  <a:srgbClr val="C00000"/>
                </a:solidFill>
                <a:latin typeface="Arial" pitchFamily="34" charset="0"/>
                <a:cs typeface="Arial" pitchFamily="34" charset="0"/>
              </a:rPr>
              <a:t>assemble</a:t>
            </a:r>
            <a:r>
              <a:rPr lang="en-US" sz="2400" dirty="0">
                <a:solidFill>
                  <a:schemeClr val="tx1"/>
                </a:solidFill>
                <a:latin typeface="Arial" pitchFamily="34" charset="0"/>
                <a:cs typeface="Arial" pitchFamily="34" charset="0"/>
              </a:rPr>
              <a:t>, and to </a:t>
            </a:r>
            <a:r>
              <a:rPr lang="en-US" sz="2400" b="1" dirty="0">
                <a:solidFill>
                  <a:srgbClr val="C00000"/>
                </a:solidFill>
                <a:latin typeface="Arial" pitchFamily="34" charset="0"/>
                <a:cs typeface="Arial" pitchFamily="34" charset="0"/>
              </a:rPr>
              <a:t>petition</a:t>
            </a:r>
            <a:r>
              <a:rPr lang="en-US" sz="2400" dirty="0">
                <a:latin typeface="Arial" pitchFamily="34" charset="0"/>
                <a:cs typeface="Arial" pitchFamily="34" charset="0"/>
              </a:rPr>
              <a:t> </a:t>
            </a:r>
            <a:r>
              <a:rPr lang="en-US" sz="2400" dirty="0">
                <a:solidFill>
                  <a:schemeClr val="tx1"/>
                </a:solidFill>
                <a:latin typeface="Arial" pitchFamily="34" charset="0"/>
                <a:cs typeface="Arial" pitchFamily="34" charset="0"/>
              </a:rPr>
              <a:t>the government for a redress of grievances."</a:t>
            </a:r>
            <a:endParaRPr lang="en-US" sz="2400" dirty="0">
              <a:solidFill>
                <a:schemeClr val="tx1"/>
              </a:solidFill>
            </a:endParaRPr>
          </a:p>
          <a:p>
            <a:endParaRPr lang="en-US" dirty="0"/>
          </a:p>
        </p:txBody>
      </p:sp>
    </p:spTree>
    <p:extLst>
      <p:ext uri="{BB962C8B-B14F-4D97-AF65-F5344CB8AC3E}">
        <p14:creationId xmlns:p14="http://schemas.microsoft.com/office/powerpoint/2010/main" val="2333170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381000"/>
            <a:ext cx="6096000" cy="6172200"/>
          </a:xfrm>
        </p:spPr>
        <p:txBody>
          <a:bodyPr>
            <a:normAutofit/>
          </a:bodyPr>
          <a:lstStyle/>
          <a:p>
            <a:r>
              <a:rPr lang="en-US" sz="2400" dirty="0">
                <a:solidFill>
                  <a:schemeClr val="tx1"/>
                </a:solidFill>
                <a:latin typeface="Arial" pitchFamily="34" charset="0"/>
                <a:cs typeface="Arial" pitchFamily="34" charset="0"/>
              </a:rPr>
              <a:t>The First Amendment protects Americans’ rights to believe what they want to believe and say what they think, except in limited circumstances.  It contains the most basic of all individual freedoms: Religion, Speech, Press, Assembly and Petition. These are often referred to as </a:t>
            </a:r>
            <a:r>
              <a:rPr lang="en-US" sz="2400" b="1" dirty="0">
                <a:solidFill>
                  <a:srgbClr val="C00000"/>
                </a:solidFill>
                <a:latin typeface="Arial" pitchFamily="34" charset="0"/>
                <a:cs typeface="Arial" pitchFamily="34" charset="0"/>
              </a:rPr>
              <a:t>“the first five freedoms.” </a:t>
            </a:r>
          </a:p>
          <a:p>
            <a:endParaRPr lang="en-US" dirty="0"/>
          </a:p>
        </p:txBody>
      </p:sp>
    </p:spTree>
    <p:extLst>
      <p:ext uri="{BB962C8B-B14F-4D97-AF65-F5344CB8AC3E}">
        <p14:creationId xmlns:p14="http://schemas.microsoft.com/office/powerpoint/2010/main" val="2333170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304800"/>
            <a:ext cx="6096000" cy="6248400"/>
          </a:xfrm>
        </p:spPr>
        <p:txBody>
          <a:bodyPr>
            <a:noAutofit/>
          </a:bodyPr>
          <a:lstStyle/>
          <a:p>
            <a:r>
              <a:rPr lang="en-US" sz="2400" dirty="0">
                <a:solidFill>
                  <a:schemeClr val="tx1"/>
                </a:solidFill>
                <a:latin typeface="Arial" pitchFamily="34" charset="0"/>
                <a:cs typeface="Arial" pitchFamily="34" charset="0"/>
              </a:rPr>
              <a:t>Taken together, these 5 freedoms constitute the cornerstone of our democracy.</a:t>
            </a:r>
            <a:br>
              <a:rPr lang="en-US" sz="2400" dirty="0">
                <a:solidFill>
                  <a:schemeClr val="tx1"/>
                </a:solidFill>
                <a:latin typeface="Arial" pitchFamily="34" charset="0"/>
                <a:cs typeface="Arial" pitchFamily="34" charset="0"/>
              </a:rPr>
            </a:br>
            <a:r>
              <a:rPr lang="en-US" sz="2400" dirty="0">
                <a:solidFill>
                  <a:schemeClr val="tx1"/>
                </a:solidFill>
                <a:latin typeface="Arial" pitchFamily="34" charset="0"/>
                <a:cs typeface="Arial" pitchFamily="34" charset="0"/>
              </a:rPr>
              <a:t>  </a:t>
            </a:r>
          </a:p>
          <a:p>
            <a:r>
              <a:rPr lang="en-US" sz="2400" dirty="0">
                <a:solidFill>
                  <a:schemeClr val="tx1"/>
                </a:solidFill>
                <a:latin typeface="Arial" pitchFamily="34" charset="0"/>
                <a:cs typeface="Arial" pitchFamily="34" charset="0"/>
              </a:rPr>
              <a:t>Free speech deserves Constitutional protection because it serves 3 purposes:</a:t>
            </a:r>
            <a:br>
              <a:rPr lang="en-US" sz="2400" dirty="0">
                <a:solidFill>
                  <a:schemeClr val="tx1"/>
                </a:solidFill>
                <a:latin typeface="Arial" pitchFamily="34" charset="0"/>
                <a:cs typeface="Arial" pitchFamily="34" charset="0"/>
              </a:rPr>
            </a:br>
            <a:endParaRPr lang="en-US" sz="2400" dirty="0">
              <a:solidFill>
                <a:schemeClr val="tx1"/>
              </a:solidFill>
              <a:latin typeface="Arial" pitchFamily="34" charset="0"/>
              <a:cs typeface="Arial" pitchFamily="34" charset="0"/>
            </a:endParaRPr>
          </a:p>
          <a:p>
            <a:pPr marL="457200" lvl="0" indent="-222250">
              <a:lnSpc>
                <a:spcPct val="120000"/>
              </a:lnSpc>
              <a:spcBef>
                <a:spcPts val="0"/>
              </a:spcBef>
              <a:spcAft>
                <a:spcPts val="1200"/>
              </a:spcAft>
              <a:buFont typeface="Arial" pitchFamily="34" charset="0"/>
              <a:buChar char="•"/>
            </a:pPr>
            <a:r>
              <a:rPr lang="en-US" sz="2400" dirty="0">
                <a:solidFill>
                  <a:schemeClr val="tx1"/>
                </a:solidFill>
                <a:latin typeface="Arial" pitchFamily="34" charset="0"/>
                <a:cs typeface="Arial" pitchFamily="34" charset="0"/>
              </a:rPr>
              <a:t>It advances knowledge and the ascertainment of truth,</a:t>
            </a:r>
          </a:p>
          <a:p>
            <a:pPr marL="457200" lvl="0" indent="-222250">
              <a:lnSpc>
                <a:spcPct val="120000"/>
              </a:lnSpc>
              <a:spcBef>
                <a:spcPts val="0"/>
              </a:spcBef>
              <a:spcAft>
                <a:spcPts val="1200"/>
              </a:spcAft>
              <a:buFont typeface="Arial" pitchFamily="34" charset="0"/>
              <a:buChar char="•"/>
            </a:pPr>
            <a:r>
              <a:rPr lang="en-US" sz="2400" dirty="0">
                <a:solidFill>
                  <a:schemeClr val="tx1"/>
                </a:solidFill>
                <a:latin typeface="Arial" pitchFamily="34" charset="0"/>
                <a:cs typeface="Arial" pitchFamily="34" charset="0"/>
              </a:rPr>
              <a:t>Facilitates self-government in a democracy, and</a:t>
            </a:r>
          </a:p>
          <a:p>
            <a:pPr marL="457200" lvl="0" indent="-222250">
              <a:lnSpc>
                <a:spcPct val="120000"/>
              </a:lnSpc>
              <a:spcBef>
                <a:spcPts val="0"/>
              </a:spcBef>
              <a:spcAft>
                <a:spcPts val="1200"/>
              </a:spcAft>
              <a:buFont typeface="Arial" pitchFamily="34" charset="0"/>
              <a:buChar char="•"/>
            </a:pPr>
            <a:r>
              <a:rPr lang="en-US" sz="2400" dirty="0">
                <a:solidFill>
                  <a:schemeClr val="tx1"/>
                </a:solidFill>
                <a:latin typeface="Arial" pitchFamily="34" charset="0"/>
                <a:cs typeface="Arial" pitchFamily="34" charset="0"/>
              </a:rPr>
              <a:t>Promotes individual autonomy, self-expression and self-fulfillment</a:t>
            </a:r>
            <a:r>
              <a:rPr lang="en-US" sz="2400" dirty="0">
                <a:latin typeface="Arial" pitchFamily="34" charset="0"/>
                <a:cs typeface="Arial" pitchFamily="34" charset="0"/>
              </a:rPr>
              <a:t>.</a:t>
            </a:r>
            <a:endParaRPr lang="en-US" sz="2400" dirty="0"/>
          </a:p>
        </p:txBody>
      </p:sp>
    </p:spTree>
    <p:extLst>
      <p:ext uri="{BB962C8B-B14F-4D97-AF65-F5344CB8AC3E}">
        <p14:creationId xmlns:p14="http://schemas.microsoft.com/office/powerpoint/2010/main" val="2333170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304800"/>
            <a:ext cx="6477000" cy="6248400"/>
          </a:xfrm>
        </p:spPr>
        <p:txBody>
          <a:bodyPr>
            <a:noAutofit/>
          </a:bodyPr>
          <a:lstStyle/>
          <a:p>
            <a:pPr marL="457200" indent="-457200"/>
            <a:r>
              <a:rPr lang="en-US" sz="2400" b="1" dirty="0">
                <a:solidFill>
                  <a:srgbClr val="C00000"/>
                </a:solidFill>
                <a:latin typeface="Arial" pitchFamily="34" charset="0"/>
                <a:cs typeface="Arial" pitchFamily="34" charset="0"/>
              </a:rPr>
              <a:t>Q: What are the five rights, or freedoms, set forth by the First Amendment? Can you pick them out? </a:t>
            </a:r>
          </a:p>
          <a:p>
            <a:pPr marL="457200" indent="-457200"/>
            <a:r>
              <a:rPr lang="en-US" sz="2400" b="1" dirty="0">
                <a:solidFill>
                  <a:schemeClr val="tx1"/>
                </a:solidFill>
                <a:latin typeface="Arial" pitchFamily="34" charset="0"/>
                <a:cs typeface="Arial" pitchFamily="34" charset="0"/>
              </a:rPr>
              <a:t>A</a:t>
            </a:r>
            <a:r>
              <a:rPr lang="en-US" sz="2400" dirty="0">
                <a:solidFill>
                  <a:schemeClr val="tx1"/>
                </a:solidFill>
                <a:latin typeface="Arial" pitchFamily="34" charset="0"/>
                <a:cs typeface="Arial" pitchFamily="34" charset="0"/>
              </a:rPr>
              <a:t>: The five freedoms are: Freedom of Religion, Freedom of Speech, Freedom of the Press, Freedom of Assembly and Freedom to Petition the Government. These are often referred to as </a:t>
            </a:r>
            <a:r>
              <a:rPr lang="en-US" sz="2400" b="1" dirty="0">
                <a:solidFill>
                  <a:srgbClr val="C00000"/>
                </a:solidFill>
                <a:latin typeface="Arial" pitchFamily="34" charset="0"/>
                <a:cs typeface="Arial" pitchFamily="34" charset="0"/>
              </a:rPr>
              <a:t>“the first five freedoms.” </a:t>
            </a:r>
            <a:br>
              <a:rPr lang="en-US" sz="2400" b="1" dirty="0">
                <a:solidFill>
                  <a:srgbClr val="C00000"/>
                </a:solidFill>
                <a:latin typeface="Arial" pitchFamily="34" charset="0"/>
                <a:cs typeface="Arial" pitchFamily="34" charset="0"/>
              </a:rPr>
            </a:br>
            <a:endParaRPr lang="en-US" sz="2400" b="1" dirty="0">
              <a:solidFill>
                <a:srgbClr val="C00000"/>
              </a:solidFill>
              <a:latin typeface="Arial" pitchFamily="34" charset="0"/>
              <a:cs typeface="Arial" pitchFamily="34" charset="0"/>
            </a:endParaRPr>
          </a:p>
          <a:p>
            <a:pPr marL="692150" lvl="6" indent="-234950"/>
            <a:r>
              <a:rPr lang="en-US" sz="2400" dirty="0">
                <a:latin typeface="Arial" pitchFamily="34" charset="0"/>
                <a:cs typeface="Arial" pitchFamily="34" charset="0"/>
              </a:rPr>
              <a:t>The First Amendment protects Americans’ rights to believe what they want to believe and say what they think, except in limited circumstances.  </a:t>
            </a:r>
          </a:p>
          <a:p>
            <a:pPr marL="692150" lvl="6" indent="-234950"/>
            <a:r>
              <a:rPr lang="en-US" sz="2400" dirty="0">
                <a:latin typeface="Arial" pitchFamily="34" charset="0"/>
                <a:cs typeface="Arial" pitchFamily="34" charset="0"/>
              </a:rPr>
              <a:t>Taken together, these five freedoms constitute the cornerstone of our democracy.</a:t>
            </a:r>
          </a:p>
        </p:txBody>
      </p:sp>
      <p:pic>
        <p:nvPicPr>
          <p:cNvPr id="6" name="Picture 5" descr="156201208.jpg"/>
          <p:cNvPicPr>
            <a:picLocks noChangeAspect="1"/>
          </p:cNvPicPr>
          <p:nvPr/>
        </p:nvPicPr>
        <p:blipFill rotWithShape="1">
          <a:blip r:embed="rId2" cstate="print"/>
          <a:srcRect l="8971" r="6578"/>
          <a:stretch/>
        </p:blipFill>
        <p:spPr>
          <a:xfrm>
            <a:off x="0" y="2438400"/>
            <a:ext cx="2362200" cy="1478604"/>
          </a:xfrm>
          <a:prstGeom prst="rect">
            <a:avLst/>
          </a:prstGeom>
        </p:spPr>
      </p:pic>
    </p:spTree>
    <p:extLst>
      <p:ext uri="{BB962C8B-B14F-4D97-AF65-F5344CB8AC3E}">
        <p14:creationId xmlns:p14="http://schemas.microsoft.com/office/powerpoint/2010/main" val="23331705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516&quot;&gt;&lt;object type=&quot;3&quot; unique_id=&quot;11517&quot;&gt;&lt;property id=&quot;20148&quot; value=&quot;5&quot;/&gt;&lt;property id=&quot;20300&quot; value=&quot;Slide 1 - &amp;quot;The First Amendment to the U.S. Constitution&amp;quot;&quot;/&gt;&lt;property id=&quot;20307&quot; value=&quot;256&quot;/&gt;&lt;/object&gt;&lt;object type=&quot;3&quot; unique_id=&quot;11518&quot;&gt;&lt;property id=&quot;20148&quot; value=&quot;5&quot;/&gt;&lt;property id=&quot;20300&quot; value=&quot;Slide 2 - &amp;quot;The U.S. Constitution&amp;quot;&quot;/&gt;&lt;property id=&quot;20307&quot; value=&quot;293&quot;/&gt;&lt;/object&gt;&lt;object type=&quot;3&quot; unique_id=&quot;11520&quot;&gt;&lt;property id=&quot;20148&quot; value=&quot;5&quot;/&gt;&lt;property id=&quot;20300&quot; value=&quot;Slide 7 - &amp;quot;The First Amendment to the U.S. Constitution states: &amp;#x0D;&amp;#x0A; &amp;quot;&quot;/&gt;&lt;property id=&quot;20307&quot; value=&quot;258&quot;/&gt;&lt;/object&gt;&lt;object type=&quot;3&quot; unique_id=&quot;11593&quot;&gt;&lt;property id=&quot;20148&quot; value=&quot;5&quot;/&gt;&lt;property id=&quot;20300&quot; value=&quot;Slide 3&quot;/&gt;&lt;property id=&quot;20307&quot; value=&quot;295&quot;/&gt;&lt;/object&gt;&lt;object type=&quot;3&quot; unique_id=&quot;11837&quot;&gt;&lt;property id=&quot;20148&quot; value=&quot;5&quot;/&gt;&lt;property id=&quot;20300&quot; value=&quot;Slide 4 - &amp;quot;The original Constitution did not have a Bill of Rights.&amp;#x0D;James Madison drafted the Bill of Rights in 1789 and it wa&quot;/&gt;&lt;property id=&quot;20307&quot; value=&quot;297&quot;/&gt;&lt;/object&gt;&lt;object type=&quot;3&quot; unique_id=&quot;11838&quot;&gt;&lt;property id=&quot;20148&quot; value=&quot;5&quot;/&gt;&lt;property id=&quot;20300&quot; value=&quot;Slide 5 - &amp;quot;Thomas Jefferson was one of those founding citizens. He believed that a fair government must list and protect the b&quot;/&gt;&lt;property id=&quot;20307&quot; value=&quot;298&quot;/&gt;&lt;/object&gt;&lt;object type=&quot;3&quot; unique_id=&quot;11839&quot;&gt;&lt;property id=&quot;20148&quot; value=&quot;5&quot;/&gt;&lt;property id=&quot;20300&quot; value=&quot;Slide 6 - &amp;quot;Q: Why were our country’s founding fathers worried about whether the government had too much power?&amp;#x0D;&amp;#x0A; &amp;#x0D;&amp;#x0A;A: Because th&quot;/&gt;&lt;property id=&quot;20307&quot; value=&quot;299&quot;/&gt;&lt;/object&gt;&lt;object type=&quot;3&quot; unique_id=&quot;12151&quot;&gt;&lt;property id=&quot;20148&quot; value=&quot;5&quot;/&gt;&lt;property id=&quot;20300&quot; value=&quot;Slide 8&quot;/&gt;&lt;property id=&quot;20307&quot; value=&quot;302&quot;/&gt;&lt;/object&gt;&lt;object type=&quot;3&quot; unique_id=&quot;12152&quot;&gt;&lt;property id=&quot;20148&quot; value=&quot;5&quot;/&gt;&lt;property id=&quot;20300&quot; value=&quot;Slide 9&quot;/&gt;&lt;property id=&quot;20307&quot; value=&quot;303&quot;/&gt;&lt;/object&gt;&lt;object type=&quot;3&quot; unique_id=&quot;12153&quot;&gt;&lt;property id=&quot;20148&quot; value=&quot;5&quot;/&gt;&lt;property id=&quot;20300&quot; value=&quot;Slide 10&quot;/&gt;&lt;property id=&quot;20307&quot; value=&quot;304&quot;/&gt;&lt;/object&gt;&lt;object type=&quot;3&quot; unique_id=&quot;12782&quot;&gt;&lt;property id=&quot;20148&quot; value=&quot;5&quot;/&gt;&lt;property id=&quot;20300&quot; value=&quot;Slide 11&quot;/&gt;&lt;property id=&quot;20307&quot; value=&quot;305&quot;/&gt;&lt;/object&gt;&lt;object type=&quot;3&quot; unique_id=&quot;12783&quot;&gt;&lt;property id=&quot;20148&quot; value=&quot;5&quot;/&gt;&lt;property id=&quot;20300&quot; value=&quot;Slide 12&quot;/&gt;&lt;property id=&quot;20307&quot; value=&quot;306&quot;/&gt;&lt;/object&gt;&lt;object type=&quot;3&quot; unique_id=&quot;12784&quot;&gt;&lt;property id=&quot;20148&quot; value=&quot;5&quot;/&gt;&lt;property id=&quot;20300&quot; value=&quot;Slide 13&quot;/&gt;&lt;property id=&quot;20307&quot; value=&quot;307&quot;/&gt;&lt;/object&gt;&lt;object type=&quot;3&quot; unique_id=&quot;12785&quot;&gt;&lt;property id=&quot;20148&quot; value=&quot;5&quot;/&gt;&lt;property id=&quot;20300&quot; value=&quot;Slide 14&quot;/&gt;&lt;property id=&quot;20307&quot; value=&quot;308&quot;/&gt;&lt;/object&gt;&lt;object type=&quot;3&quot; unique_id=&quot;12786&quot;&gt;&lt;property id=&quot;20148&quot; value=&quot;5&quot;/&gt;&lt;property id=&quot;20300&quot; value=&quot;Slide 15&quot;/&gt;&lt;property id=&quot;20307&quot; value=&quot;309&quot;/&gt;&lt;/object&gt;&lt;object type=&quot;3&quot; unique_id=&quot;12787&quot;&gt;&lt;property id=&quot;20148&quot; value=&quot;5&quot;/&gt;&lt;property id=&quot;20300&quot; value=&quot;Slide 16&quot;/&gt;&lt;property id=&quot;20307&quot; value=&quot;310&quot;/&gt;&lt;/object&gt;&lt;object type=&quot;3&quot; unique_id=&quot;12788&quot;&gt;&lt;property id=&quot;20148&quot; value=&quot;5&quot;/&gt;&lt;property id=&quot;20300&quot; value=&quot;Slide 17&quot;/&gt;&lt;property id=&quot;20307&quot; value=&quot;311&quot;/&gt;&lt;/object&gt;&lt;object type=&quot;3&quot; unique_id=&quot;12789&quot;&gt;&lt;property id=&quot;20148&quot; value=&quot;5&quot;/&gt;&lt;property id=&quot;20300&quot; value=&quot;Slide 18&quot;/&gt;&lt;property id=&quot;20307&quot; value=&quot;312&quot;/&gt;&lt;/object&gt;&lt;object type=&quot;3&quot; unique_id=&quot;12790&quot;&gt;&lt;property id=&quot;20148&quot; value=&quot;5&quot;/&gt;&lt;property id=&quot;20300&quot; value=&quot;Slide 19&quot;/&gt;&lt;property id=&quot;20307&quot; value=&quot;313&quot;/&gt;&lt;/object&gt;&lt;object type=&quot;3&quot; unique_id=&quot;12791&quot;&gt;&lt;property id=&quot;20148&quot; value=&quot;5&quot;/&gt;&lt;property id=&quot;20300&quot; value=&quot;Slide 20&quot;/&gt;&lt;property id=&quot;20307&quot; value=&quot;314&quot;/&gt;&lt;/object&gt;&lt;object type=&quot;3&quot; unique_id=&quot;12792&quot;&gt;&lt;property id=&quot;20148&quot; value=&quot;5&quot;/&gt;&lt;property id=&quot;20300&quot; value=&quot;Slide 21&quot;/&gt;&lt;property id=&quot;20307&quot; value=&quot;315&quot;/&gt;&lt;/object&gt;&lt;object type=&quot;3&quot; unique_id=&quot;12793&quot;&gt;&lt;property id=&quot;20148&quot; value=&quot;5&quot;/&gt;&lt;property id=&quot;20300&quot; value=&quot;Slide 22&quot;/&gt;&lt;property id=&quot;20307&quot; value=&quot;316&quot;/&gt;&lt;/object&gt;&lt;object type=&quot;3&quot; unique_id=&quot;12794&quot;&gt;&lt;property id=&quot;20148&quot; value=&quot;5&quot;/&gt;&lt;property id=&quot;20300&quot; value=&quot;Slide 23&quot;/&gt;&lt;property id=&quot;20307&quot; value=&quot;317&quot;/&gt;&lt;/object&gt;&lt;object type=&quot;3&quot; unique_id=&quot;12795&quot;&gt;&lt;property id=&quot;20148&quot; value=&quot;5&quot;/&gt;&lt;property id=&quot;20300&quot; value=&quot;Slide 24&quot;/&gt;&lt;property id=&quot;20307&quot; value=&quot;318&quot;/&gt;&lt;/object&gt;&lt;object type=&quot;3&quot; unique_id=&quot;12796&quot;&gt;&lt;property id=&quot;20148&quot; value=&quot;5&quot;/&gt;&lt;property id=&quot;20300&quot; value=&quot;Slide 25&quot;/&gt;&lt;property id=&quot;20307&quot; value=&quot;319&quot;/&gt;&lt;/object&gt;&lt;object type=&quot;3&quot; unique_id=&quot;12797&quot;&gt;&lt;property id=&quot;20148&quot; value=&quot;5&quot;/&gt;&lt;property id=&quot;20300&quot; value=&quot;Slide 26&quot;/&gt;&lt;property id=&quot;20307&quot; value=&quot;320&quot;/&gt;&lt;/object&gt;&lt;/object&gt;&lt;object type=&quot;8&quot; unique_id=&quot;11566&quot;&gt;&lt;/object&gt;&lt;/object&gt;&lt;/database&gt;"/>
  <p:tag name="SECTOMILLISECCONVERTED" val="1"/>
</p:tagLst>
</file>

<file path=ppt/theme/theme1.xml><?xml version="1.0" encoding="utf-8"?>
<a:theme xmlns:a="http://schemas.openxmlformats.org/drawingml/2006/main" name="PresenterMedia.com Animated Them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erMedia.com Static Them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resenterMedia.com Animated Theme">
  <a:themeElements>
    <a:clrScheme name="Police_Car_Flash">
      <a:dk1>
        <a:sysClr val="windowText" lastClr="000000"/>
      </a:dk1>
      <a:lt1>
        <a:sysClr val="window" lastClr="FFFFFF"/>
      </a:lt1>
      <a:dk2>
        <a:srgbClr val="BC0000"/>
      </a:dk2>
      <a:lt2>
        <a:srgbClr val="D8D8D8"/>
      </a:lt2>
      <a:accent1>
        <a:srgbClr val="FFC000"/>
      </a:accent1>
      <a:accent2>
        <a:srgbClr val="000000"/>
      </a:accent2>
      <a:accent3>
        <a:srgbClr val="BFBFBF"/>
      </a:accent3>
      <a:accent4>
        <a:srgbClr val="C00000"/>
      </a:accent4>
      <a:accent5>
        <a:srgbClr val="BC3E00"/>
      </a:accent5>
      <a:accent6>
        <a:srgbClr val="833838"/>
      </a:accent6>
      <a:hlink>
        <a:srgbClr val="8D0000"/>
      </a:hlink>
      <a:folHlink>
        <a:srgbClr val="FF7E7E"/>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PresenterMedia.com Animated Theme">
  <a:themeElements>
    <a:clrScheme name="Police_Car_Flash">
      <a:dk1>
        <a:sysClr val="windowText" lastClr="000000"/>
      </a:dk1>
      <a:lt1>
        <a:sysClr val="window" lastClr="FFFFFF"/>
      </a:lt1>
      <a:dk2>
        <a:srgbClr val="BC0000"/>
      </a:dk2>
      <a:lt2>
        <a:srgbClr val="D8D8D8"/>
      </a:lt2>
      <a:accent1>
        <a:srgbClr val="FFC000"/>
      </a:accent1>
      <a:accent2>
        <a:srgbClr val="000000"/>
      </a:accent2>
      <a:accent3>
        <a:srgbClr val="BFBFBF"/>
      </a:accent3>
      <a:accent4>
        <a:srgbClr val="C00000"/>
      </a:accent4>
      <a:accent5>
        <a:srgbClr val="BC3E00"/>
      </a:accent5>
      <a:accent6>
        <a:srgbClr val="833838"/>
      </a:accent6>
      <a:hlink>
        <a:srgbClr val="8D0000"/>
      </a:hlink>
      <a:folHlink>
        <a:srgbClr val="FF7E7E"/>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PresenterMedia.com Animated Theme">
  <a:themeElements>
    <a:clrScheme name="Police_Car_Flash">
      <a:dk1>
        <a:sysClr val="windowText" lastClr="000000"/>
      </a:dk1>
      <a:lt1>
        <a:sysClr val="window" lastClr="FFFFFF"/>
      </a:lt1>
      <a:dk2>
        <a:srgbClr val="BC0000"/>
      </a:dk2>
      <a:lt2>
        <a:srgbClr val="D8D8D8"/>
      </a:lt2>
      <a:accent1>
        <a:srgbClr val="FFC000"/>
      </a:accent1>
      <a:accent2>
        <a:srgbClr val="000000"/>
      </a:accent2>
      <a:accent3>
        <a:srgbClr val="BFBFBF"/>
      </a:accent3>
      <a:accent4>
        <a:srgbClr val="C00000"/>
      </a:accent4>
      <a:accent5>
        <a:srgbClr val="BC3E00"/>
      </a:accent5>
      <a:accent6>
        <a:srgbClr val="833838"/>
      </a:accent6>
      <a:hlink>
        <a:srgbClr val="8D0000"/>
      </a:hlink>
      <a:folHlink>
        <a:srgbClr val="FF7E7E"/>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PresenterMedia.com Animated Theme">
  <a:themeElements>
    <a:clrScheme name="Police_Car_Flash">
      <a:dk1>
        <a:sysClr val="windowText" lastClr="000000"/>
      </a:dk1>
      <a:lt1>
        <a:sysClr val="window" lastClr="FFFFFF"/>
      </a:lt1>
      <a:dk2>
        <a:srgbClr val="BC0000"/>
      </a:dk2>
      <a:lt2>
        <a:srgbClr val="D8D8D8"/>
      </a:lt2>
      <a:accent1>
        <a:srgbClr val="FFC000"/>
      </a:accent1>
      <a:accent2>
        <a:srgbClr val="000000"/>
      </a:accent2>
      <a:accent3>
        <a:srgbClr val="BFBFBF"/>
      </a:accent3>
      <a:accent4>
        <a:srgbClr val="C00000"/>
      </a:accent4>
      <a:accent5>
        <a:srgbClr val="BC3E00"/>
      </a:accent5>
      <a:accent6>
        <a:srgbClr val="833838"/>
      </a:accent6>
      <a:hlink>
        <a:srgbClr val="8D0000"/>
      </a:hlink>
      <a:folHlink>
        <a:srgbClr val="FF7E7E"/>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6446</TotalTime>
  <Words>759</Words>
  <Application>Microsoft Office PowerPoint</Application>
  <PresentationFormat>On-screen Show (4:3)</PresentationFormat>
  <Paragraphs>153</Paragraphs>
  <Slides>30</Slides>
  <Notes>4</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30</vt:i4>
      </vt:variant>
    </vt:vector>
  </HeadingPairs>
  <TitlesOfParts>
    <vt:vector size="40" baseType="lpstr">
      <vt:lpstr>Adobe Caslon Pro</vt:lpstr>
      <vt:lpstr>Arial</vt:lpstr>
      <vt:lpstr>Calibri</vt:lpstr>
      <vt:lpstr>Franklin Gothic Heavy</vt:lpstr>
      <vt:lpstr>PresenterMedia.com Animated Theme</vt:lpstr>
      <vt:lpstr>PresenterMedia.com Static Theme</vt:lpstr>
      <vt:lpstr>1_PresenterMedia.com Animated Theme</vt:lpstr>
      <vt:lpstr>2_PresenterMedia.com Animated Theme</vt:lpstr>
      <vt:lpstr>3_PresenterMedia.com Animated Theme</vt:lpstr>
      <vt:lpstr>4_PresenterMedia.com Animated Theme</vt:lpstr>
      <vt:lpstr>PowerPoint Presentation</vt:lpstr>
      <vt:lpstr>PowerPoint Presentation</vt:lpstr>
      <vt:lpstr>The original Constitution did not have a Bill of Rights.  James Madison drafted the Bill of Rights in 1789 and it was adopted by the states in 1791.    The Bill of Rights was created because our country’s founding leaders were afraid the government would have too much power.  These new American citizens wanted to be certain that particular, important rights were explicitly stated and protected.  </vt:lpstr>
      <vt:lpstr>Thomas Jefferson was one of those founding leaders. He believed governments do not give rights to people, but rather have the responsibility to protect the rights that all people have naturally.   They call his school of thought "Enlightenment".      </vt:lpstr>
      <vt:lpstr>Q:  Why were our country’s founding  fathers worried about whether the  government had too much power?  A:  Because the United States just finished  fighting England for our independence.  The Americans were protesting the King  of England’s strict control over the  colonies. Americans wanted to make sure  that no government held that kind of  control over them again. </vt:lpstr>
      <vt:lpstr>The First Amendment to the  U.S. Constitution states: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Constitution Day   September 17</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Earth</dc:title>
  <dc:creator>PresenterMedia.com</dc:creator>
  <cp:lastModifiedBy>Sarah Nussbaumer</cp:lastModifiedBy>
  <cp:revision>206</cp:revision>
  <dcterms:created xsi:type="dcterms:W3CDTF">2010-11-24T18:19:10Z</dcterms:created>
  <dcterms:modified xsi:type="dcterms:W3CDTF">2016-08-29T18:37:42Z</dcterms:modified>
</cp:coreProperties>
</file>