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25"/>
  </p:notesMasterIdLst>
  <p:handoutMasterIdLst>
    <p:handoutMasterId r:id="rId26"/>
  </p:handoutMasterIdLst>
  <p:sldIdLst>
    <p:sldId id="302" r:id="rId2"/>
    <p:sldId id="303" r:id="rId3"/>
    <p:sldId id="304" r:id="rId4"/>
    <p:sldId id="318" r:id="rId5"/>
    <p:sldId id="271" r:id="rId6"/>
    <p:sldId id="325" r:id="rId7"/>
    <p:sldId id="327" r:id="rId8"/>
    <p:sldId id="326" r:id="rId9"/>
    <p:sldId id="324" r:id="rId10"/>
    <p:sldId id="298" r:id="rId11"/>
    <p:sldId id="306" r:id="rId12"/>
    <p:sldId id="307" r:id="rId13"/>
    <p:sldId id="310" r:id="rId14"/>
    <p:sldId id="297" r:id="rId15"/>
    <p:sldId id="277" r:id="rId16"/>
    <p:sldId id="299" r:id="rId17"/>
    <p:sldId id="309" r:id="rId18"/>
    <p:sldId id="311" r:id="rId19"/>
    <p:sldId id="316" r:id="rId20"/>
    <p:sldId id="294" r:id="rId21"/>
    <p:sldId id="282" r:id="rId22"/>
    <p:sldId id="312" r:id="rId23"/>
    <p:sldId id="328" r:id="rId24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na Buzolits" initials="JB" lastIdx="1" clrIdx="0"/>
  <p:cmAuthor id="1" name="Lore Rogers" initials="LR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E9483-4446-480A-8696-A65D5319041F}" v="5" dt="2021-05-26T00:52:58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27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478F5-4E09-4F67-9A4E-7FA457AF2E1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33C9BD-B24C-45ED-A389-8EA30FE246E2}">
      <dgm:prSet/>
      <dgm:spPr/>
      <dgm:t>
        <a:bodyPr/>
        <a:lstStyle/>
        <a:p>
          <a:pPr>
            <a:defRPr cap="all"/>
          </a:pPr>
          <a:r>
            <a:rPr lang="en-US"/>
            <a:t>Humans are prey who developed a highly effective biological response to fear to increase chances of survival.</a:t>
          </a:r>
        </a:p>
      </dgm:t>
    </dgm:pt>
    <dgm:pt modelId="{57FD9BDA-AC54-42D6-879B-CB5B12A52088}" type="parTrans" cxnId="{0D23A23F-3D87-4428-BC90-04088529F7B1}">
      <dgm:prSet/>
      <dgm:spPr/>
      <dgm:t>
        <a:bodyPr/>
        <a:lstStyle/>
        <a:p>
          <a:endParaRPr lang="en-US"/>
        </a:p>
      </dgm:t>
    </dgm:pt>
    <dgm:pt modelId="{FAC29698-488E-4E42-B6FB-4766EEE357A9}" type="sibTrans" cxnId="{0D23A23F-3D87-4428-BC90-04088529F7B1}">
      <dgm:prSet/>
      <dgm:spPr/>
      <dgm:t>
        <a:bodyPr/>
        <a:lstStyle/>
        <a:p>
          <a:endParaRPr lang="en-US"/>
        </a:p>
      </dgm:t>
    </dgm:pt>
    <dgm:pt modelId="{4B8B01C7-4523-44AD-A339-A82D02D7B84B}">
      <dgm:prSet/>
      <dgm:spPr/>
      <dgm:t>
        <a:bodyPr/>
        <a:lstStyle/>
        <a:p>
          <a:pPr>
            <a:defRPr cap="all"/>
          </a:pPr>
          <a:r>
            <a:rPr lang="en-US"/>
            <a:t>Fear triggers the primitive brain to signal a cascade of neurochemicals and hormones that instantly alter heart rate, breathing, blood distribution, and pupil dilation</a:t>
          </a:r>
        </a:p>
      </dgm:t>
    </dgm:pt>
    <dgm:pt modelId="{3F84CD6B-6205-4517-AA6C-CF53638F86C1}" type="parTrans" cxnId="{06A0BC11-1232-40EB-A0B5-54646DCB1D02}">
      <dgm:prSet/>
      <dgm:spPr/>
      <dgm:t>
        <a:bodyPr/>
        <a:lstStyle/>
        <a:p>
          <a:endParaRPr lang="en-US"/>
        </a:p>
      </dgm:t>
    </dgm:pt>
    <dgm:pt modelId="{156C1BC0-0AB9-4BE4-B12C-4EAAF6B7B1F4}" type="sibTrans" cxnId="{06A0BC11-1232-40EB-A0B5-54646DCB1D02}">
      <dgm:prSet/>
      <dgm:spPr/>
      <dgm:t>
        <a:bodyPr/>
        <a:lstStyle/>
        <a:p>
          <a:endParaRPr lang="en-US"/>
        </a:p>
      </dgm:t>
    </dgm:pt>
    <dgm:pt modelId="{4DCB5C9E-7E5C-40E0-9F63-1CD60E3F8840}">
      <dgm:prSet/>
      <dgm:spPr/>
      <dgm:t>
        <a:bodyPr/>
        <a:lstStyle/>
        <a:p>
          <a:pPr>
            <a:defRPr cap="all"/>
          </a:pPr>
          <a:r>
            <a:rPr lang="en-US"/>
            <a:t>This response is unconscious, bypassing the prefrontal cortex and wired directly to the amygdala, located in the primitive brain.</a:t>
          </a:r>
        </a:p>
      </dgm:t>
    </dgm:pt>
    <dgm:pt modelId="{D3904403-6E20-4894-A6B8-CA3FEFC15B66}" type="parTrans" cxnId="{8B22520F-55E4-4ECF-BC5A-DE5B13A32001}">
      <dgm:prSet/>
      <dgm:spPr/>
      <dgm:t>
        <a:bodyPr/>
        <a:lstStyle/>
        <a:p>
          <a:endParaRPr lang="en-US"/>
        </a:p>
      </dgm:t>
    </dgm:pt>
    <dgm:pt modelId="{640EBA5D-873F-4C26-81D0-887621C28A96}" type="sibTrans" cxnId="{8B22520F-55E4-4ECF-BC5A-DE5B13A32001}">
      <dgm:prSet/>
      <dgm:spPr/>
      <dgm:t>
        <a:bodyPr/>
        <a:lstStyle/>
        <a:p>
          <a:endParaRPr lang="en-US"/>
        </a:p>
      </dgm:t>
    </dgm:pt>
    <dgm:pt modelId="{0B36153D-9122-4BBB-A731-11DF76D07B13}" type="pres">
      <dgm:prSet presAssocID="{448478F5-4E09-4F67-9A4E-7FA457AF2E1B}" presName="root" presStyleCnt="0">
        <dgm:presLayoutVars>
          <dgm:dir/>
          <dgm:resizeHandles val="exact"/>
        </dgm:presLayoutVars>
      </dgm:prSet>
      <dgm:spPr/>
    </dgm:pt>
    <dgm:pt modelId="{FD76D05E-89D8-4F38-84A9-516153ED2167}" type="pres">
      <dgm:prSet presAssocID="{F133C9BD-B24C-45ED-A389-8EA30FE246E2}" presName="compNode" presStyleCnt="0"/>
      <dgm:spPr/>
    </dgm:pt>
    <dgm:pt modelId="{3FBCF1F5-4E08-4060-9031-89064A00095E}" type="pres">
      <dgm:prSet presAssocID="{F133C9BD-B24C-45ED-A389-8EA30FE246E2}" presName="iconBgRect" presStyleLbl="bgShp" presStyleIdx="0" presStyleCnt="3"/>
      <dgm:spPr/>
    </dgm:pt>
    <dgm:pt modelId="{1E44CD5B-AE14-4C75-B298-7C72EA398CCC}" type="pres">
      <dgm:prSet presAssocID="{F133C9BD-B24C-45ED-A389-8EA30FE246E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36BD0C0F-33B8-4761-9137-A13ECE120D95}" type="pres">
      <dgm:prSet presAssocID="{F133C9BD-B24C-45ED-A389-8EA30FE246E2}" presName="spaceRect" presStyleCnt="0"/>
      <dgm:spPr/>
    </dgm:pt>
    <dgm:pt modelId="{7A6A4F3E-92AA-46DD-969A-A8827A030FFD}" type="pres">
      <dgm:prSet presAssocID="{F133C9BD-B24C-45ED-A389-8EA30FE246E2}" presName="textRect" presStyleLbl="revTx" presStyleIdx="0" presStyleCnt="3">
        <dgm:presLayoutVars>
          <dgm:chMax val="1"/>
          <dgm:chPref val="1"/>
        </dgm:presLayoutVars>
      </dgm:prSet>
      <dgm:spPr/>
    </dgm:pt>
    <dgm:pt modelId="{8ACCBCD6-BA42-46E9-8C1A-FA0A74FA6F8A}" type="pres">
      <dgm:prSet presAssocID="{FAC29698-488E-4E42-B6FB-4766EEE357A9}" presName="sibTrans" presStyleCnt="0"/>
      <dgm:spPr/>
    </dgm:pt>
    <dgm:pt modelId="{63C78019-508A-427E-99CA-8AD53EE4F683}" type="pres">
      <dgm:prSet presAssocID="{4B8B01C7-4523-44AD-A339-A82D02D7B84B}" presName="compNode" presStyleCnt="0"/>
      <dgm:spPr/>
    </dgm:pt>
    <dgm:pt modelId="{49211656-04F6-4519-ADA6-D7A21DFD409A}" type="pres">
      <dgm:prSet presAssocID="{4B8B01C7-4523-44AD-A339-A82D02D7B84B}" presName="iconBgRect" presStyleLbl="bgShp" presStyleIdx="1" presStyleCnt="3"/>
      <dgm:spPr/>
    </dgm:pt>
    <dgm:pt modelId="{009B4AE4-DAD7-4F35-B109-AAE024AA233B}" type="pres">
      <dgm:prSet presAssocID="{4B8B01C7-4523-44AD-A339-A82D02D7B8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E3EE6113-3C8A-4129-AA58-81CC873D0BB5}" type="pres">
      <dgm:prSet presAssocID="{4B8B01C7-4523-44AD-A339-A82D02D7B84B}" presName="spaceRect" presStyleCnt="0"/>
      <dgm:spPr/>
    </dgm:pt>
    <dgm:pt modelId="{9DC8DA80-924E-433F-8464-6B734BE59A2D}" type="pres">
      <dgm:prSet presAssocID="{4B8B01C7-4523-44AD-A339-A82D02D7B84B}" presName="textRect" presStyleLbl="revTx" presStyleIdx="1" presStyleCnt="3">
        <dgm:presLayoutVars>
          <dgm:chMax val="1"/>
          <dgm:chPref val="1"/>
        </dgm:presLayoutVars>
      </dgm:prSet>
      <dgm:spPr/>
    </dgm:pt>
    <dgm:pt modelId="{051F1C62-CB9A-48BD-847B-751C6912613E}" type="pres">
      <dgm:prSet presAssocID="{156C1BC0-0AB9-4BE4-B12C-4EAAF6B7B1F4}" presName="sibTrans" presStyleCnt="0"/>
      <dgm:spPr/>
    </dgm:pt>
    <dgm:pt modelId="{1367E215-4B50-44E8-A0CD-EB12676D6855}" type="pres">
      <dgm:prSet presAssocID="{4DCB5C9E-7E5C-40E0-9F63-1CD60E3F8840}" presName="compNode" presStyleCnt="0"/>
      <dgm:spPr/>
    </dgm:pt>
    <dgm:pt modelId="{6B76CCA2-0611-434F-9447-F52A35254A0F}" type="pres">
      <dgm:prSet presAssocID="{4DCB5C9E-7E5C-40E0-9F63-1CD60E3F8840}" presName="iconBgRect" presStyleLbl="bgShp" presStyleIdx="2" presStyleCnt="3"/>
      <dgm:spPr/>
    </dgm:pt>
    <dgm:pt modelId="{557B0F08-E1B9-45EC-AAB7-77ABA4EB87D9}" type="pres">
      <dgm:prSet presAssocID="{4DCB5C9E-7E5C-40E0-9F63-1CD60E3F884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22624A-689C-4589-BA41-1F63D012B652}" type="pres">
      <dgm:prSet presAssocID="{4DCB5C9E-7E5C-40E0-9F63-1CD60E3F8840}" presName="spaceRect" presStyleCnt="0"/>
      <dgm:spPr/>
    </dgm:pt>
    <dgm:pt modelId="{04950769-BB2F-4864-8D10-3D5F88F0B07A}" type="pres">
      <dgm:prSet presAssocID="{4DCB5C9E-7E5C-40E0-9F63-1CD60E3F884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E366F01-5FBC-482D-B1DB-350F837DA728}" type="presOf" srcId="{4DCB5C9E-7E5C-40E0-9F63-1CD60E3F8840}" destId="{04950769-BB2F-4864-8D10-3D5F88F0B07A}" srcOrd="0" destOrd="0" presId="urn:microsoft.com/office/officeart/2018/5/layout/IconCircleLabelList"/>
    <dgm:cxn modelId="{8B22520F-55E4-4ECF-BC5A-DE5B13A32001}" srcId="{448478F5-4E09-4F67-9A4E-7FA457AF2E1B}" destId="{4DCB5C9E-7E5C-40E0-9F63-1CD60E3F8840}" srcOrd="2" destOrd="0" parTransId="{D3904403-6E20-4894-A6B8-CA3FEFC15B66}" sibTransId="{640EBA5D-873F-4C26-81D0-887621C28A96}"/>
    <dgm:cxn modelId="{06A0BC11-1232-40EB-A0B5-54646DCB1D02}" srcId="{448478F5-4E09-4F67-9A4E-7FA457AF2E1B}" destId="{4B8B01C7-4523-44AD-A339-A82D02D7B84B}" srcOrd="1" destOrd="0" parTransId="{3F84CD6B-6205-4517-AA6C-CF53638F86C1}" sibTransId="{156C1BC0-0AB9-4BE4-B12C-4EAAF6B7B1F4}"/>
    <dgm:cxn modelId="{0D23A23F-3D87-4428-BC90-04088529F7B1}" srcId="{448478F5-4E09-4F67-9A4E-7FA457AF2E1B}" destId="{F133C9BD-B24C-45ED-A389-8EA30FE246E2}" srcOrd="0" destOrd="0" parTransId="{57FD9BDA-AC54-42D6-879B-CB5B12A52088}" sibTransId="{FAC29698-488E-4E42-B6FB-4766EEE357A9}"/>
    <dgm:cxn modelId="{0BC8755D-DFFF-4518-9E5A-150866312BEB}" type="presOf" srcId="{4B8B01C7-4523-44AD-A339-A82D02D7B84B}" destId="{9DC8DA80-924E-433F-8464-6B734BE59A2D}" srcOrd="0" destOrd="0" presId="urn:microsoft.com/office/officeart/2018/5/layout/IconCircleLabelList"/>
    <dgm:cxn modelId="{76592054-DF76-4365-BCC6-7D6760BF15B3}" type="presOf" srcId="{F133C9BD-B24C-45ED-A389-8EA30FE246E2}" destId="{7A6A4F3E-92AA-46DD-969A-A8827A030FFD}" srcOrd="0" destOrd="0" presId="urn:microsoft.com/office/officeart/2018/5/layout/IconCircleLabelList"/>
    <dgm:cxn modelId="{35EBC0D5-DBD2-4D1E-BCB9-D26D26580F05}" type="presOf" srcId="{448478F5-4E09-4F67-9A4E-7FA457AF2E1B}" destId="{0B36153D-9122-4BBB-A731-11DF76D07B13}" srcOrd="0" destOrd="0" presId="urn:microsoft.com/office/officeart/2018/5/layout/IconCircleLabelList"/>
    <dgm:cxn modelId="{B0FCD9C2-43BC-4077-93B4-FF43CC629F7A}" type="presParOf" srcId="{0B36153D-9122-4BBB-A731-11DF76D07B13}" destId="{FD76D05E-89D8-4F38-84A9-516153ED2167}" srcOrd="0" destOrd="0" presId="urn:microsoft.com/office/officeart/2018/5/layout/IconCircleLabelList"/>
    <dgm:cxn modelId="{EDA79DC1-B2DD-4A9B-82C9-5F9D0E7B21B4}" type="presParOf" srcId="{FD76D05E-89D8-4F38-84A9-516153ED2167}" destId="{3FBCF1F5-4E08-4060-9031-89064A00095E}" srcOrd="0" destOrd="0" presId="urn:microsoft.com/office/officeart/2018/5/layout/IconCircleLabelList"/>
    <dgm:cxn modelId="{F577C8AD-6B30-4B39-BB1B-D62D3F6CBBA0}" type="presParOf" srcId="{FD76D05E-89D8-4F38-84A9-516153ED2167}" destId="{1E44CD5B-AE14-4C75-B298-7C72EA398CCC}" srcOrd="1" destOrd="0" presId="urn:microsoft.com/office/officeart/2018/5/layout/IconCircleLabelList"/>
    <dgm:cxn modelId="{8D770564-9C7A-4099-9A40-B7519CC13BBC}" type="presParOf" srcId="{FD76D05E-89D8-4F38-84A9-516153ED2167}" destId="{36BD0C0F-33B8-4761-9137-A13ECE120D95}" srcOrd="2" destOrd="0" presId="urn:microsoft.com/office/officeart/2018/5/layout/IconCircleLabelList"/>
    <dgm:cxn modelId="{FFA8DA9C-1909-496D-A77B-87BB9B5FA660}" type="presParOf" srcId="{FD76D05E-89D8-4F38-84A9-516153ED2167}" destId="{7A6A4F3E-92AA-46DD-969A-A8827A030FFD}" srcOrd="3" destOrd="0" presId="urn:microsoft.com/office/officeart/2018/5/layout/IconCircleLabelList"/>
    <dgm:cxn modelId="{CF9647E9-24FF-4FE7-AD5A-CFACD8A0A49A}" type="presParOf" srcId="{0B36153D-9122-4BBB-A731-11DF76D07B13}" destId="{8ACCBCD6-BA42-46E9-8C1A-FA0A74FA6F8A}" srcOrd="1" destOrd="0" presId="urn:microsoft.com/office/officeart/2018/5/layout/IconCircleLabelList"/>
    <dgm:cxn modelId="{1B71F266-70AD-425A-B354-61C69A1DA0DA}" type="presParOf" srcId="{0B36153D-9122-4BBB-A731-11DF76D07B13}" destId="{63C78019-508A-427E-99CA-8AD53EE4F683}" srcOrd="2" destOrd="0" presId="urn:microsoft.com/office/officeart/2018/5/layout/IconCircleLabelList"/>
    <dgm:cxn modelId="{3BEAB5E8-3085-48EE-A5C0-1B2479F5ABA8}" type="presParOf" srcId="{63C78019-508A-427E-99CA-8AD53EE4F683}" destId="{49211656-04F6-4519-ADA6-D7A21DFD409A}" srcOrd="0" destOrd="0" presId="urn:microsoft.com/office/officeart/2018/5/layout/IconCircleLabelList"/>
    <dgm:cxn modelId="{D69A1A34-F23D-44E7-829A-6117A12B2CE1}" type="presParOf" srcId="{63C78019-508A-427E-99CA-8AD53EE4F683}" destId="{009B4AE4-DAD7-4F35-B109-AAE024AA233B}" srcOrd="1" destOrd="0" presId="urn:microsoft.com/office/officeart/2018/5/layout/IconCircleLabelList"/>
    <dgm:cxn modelId="{AA7851C2-FC06-4702-BED6-D45049BB8B24}" type="presParOf" srcId="{63C78019-508A-427E-99CA-8AD53EE4F683}" destId="{E3EE6113-3C8A-4129-AA58-81CC873D0BB5}" srcOrd="2" destOrd="0" presId="urn:microsoft.com/office/officeart/2018/5/layout/IconCircleLabelList"/>
    <dgm:cxn modelId="{9B052386-9723-4D53-9A63-922F316EA391}" type="presParOf" srcId="{63C78019-508A-427E-99CA-8AD53EE4F683}" destId="{9DC8DA80-924E-433F-8464-6B734BE59A2D}" srcOrd="3" destOrd="0" presId="urn:microsoft.com/office/officeart/2018/5/layout/IconCircleLabelList"/>
    <dgm:cxn modelId="{9BBDB650-AB7A-49E8-8376-1F03E39AF33A}" type="presParOf" srcId="{0B36153D-9122-4BBB-A731-11DF76D07B13}" destId="{051F1C62-CB9A-48BD-847B-751C6912613E}" srcOrd="3" destOrd="0" presId="urn:microsoft.com/office/officeart/2018/5/layout/IconCircleLabelList"/>
    <dgm:cxn modelId="{CB2D7E72-0F2C-4277-BC2F-DB80F8B30320}" type="presParOf" srcId="{0B36153D-9122-4BBB-A731-11DF76D07B13}" destId="{1367E215-4B50-44E8-A0CD-EB12676D6855}" srcOrd="4" destOrd="0" presId="urn:microsoft.com/office/officeart/2018/5/layout/IconCircleLabelList"/>
    <dgm:cxn modelId="{2D8143D2-FD9D-40FF-BEEC-1E48FC4C9C92}" type="presParOf" srcId="{1367E215-4B50-44E8-A0CD-EB12676D6855}" destId="{6B76CCA2-0611-434F-9447-F52A35254A0F}" srcOrd="0" destOrd="0" presId="urn:microsoft.com/office/officeart/2018/5/layout/IconCircleLabelList"/>
    <dgm:cxn modelId="{606C4020-AEF4-466C-B3DF-1F647B3D3FD5}" type="presParOf" srcId="{1367E215-4B50-44E8-A0CD-EB12676D6855}" destId="{557B0F08-E1B9-45EC-AAB7-77ABA4EB87D9}" srcOrd="1" destOrd="0" presId="urn:microsoft.com/office/officeart/2018/5/layout/IconCircleLabelList"/>
    <dgm:cxn modelId="{A5970F5D-A919-49D2-993C-79FA537DB52D}" type="presParOf" srcId="{1367E215-4B50-44E8-A0CD-EB12676D6855}" destId="{6822624A-689C-4589-BA41-1F63D012B652}" srcOrd="2" destOrd="0" presId="urn:microsoft.com/office/officeart/2018/5/layout/IconCircleLabelList"/>
    <dgm:cxn modelId="{084A97FE-22EC-494A-8292-07EF45D8B9BA}" type="presParOf" srcId="{1367E215-4B50-44E8-A0CD-EB12676D6855}" destId="{04950769-BB2F-4864-8D10-3D5F88F0B07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0D8FB2-EF8A-4099-8001-FEA565EB0E80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8E9B4C0-9C13-480C-A195-EFD1AEAF0904}">
      <dgm:prSet/>
      <dgm:spPr/>
      <dgm:t>
        <a:bodyPr/>
        <a:lstStyle/>
        <a:p>
          <a:r>
            <a:rPr lang="en-US"/>
            <a:t>“Rescuing” is when we act outside of the scope of our professional responsibilities, and perhaps outside of our expertise, in a misguided attempt to rescue the client from her circumstances. </a:t>
          </a:r>
        </a:p>
      </dgm:t>
    </dgm:pt>
    <dgm:pt modelId="{F5EC72AC-229D-4103-807C-2B2418CF613E}" type="parTrans" cxnId="{89934FD3-CF03-4D2C-A4EF-2304EC42D650}">
      <dgm:prSet/>
      <dgm:spPr/>
      <dgm:t>
        <a:bodyPr/>
        <a:lstStyle/>
        <a:p>
          <a:endParaRPr lang="en-US"/>
        </a:p>
      </dgm:t>
    </dgm:pt>
    <dgm:pt modelId="{DCE6716B-20DF-481C-8110-AA141AA1BA8A}" type="sibTrans" cxnId="{89934FD3-CF03-4D2C-A4EF-2304EC42D650}">
      <dgm:prSet/>
      <dgm:spPr/>
      <dgm:t>
        <a:bodyPr/>
        <a:lstStyle/>
        <a:p>
          <a:endParaRPr lang="en-US"/>
        </a:p>
      </dgm:t>
    </dgm:pt>
    <dgm:pt modelId="{02CEF2E4-A7E2-4AF4-8F22-EE60CC959EC9}">
      <dgm:prSet/>
      <dgm:spPr/>
      <dgm:t>
        <a:bodyPr/>
        <a:lstStyle/>
        <a:p>
          <a:r>
            <a:rPr lang="en-US"/>
            <a:t>Judgment (minimizing or evaluating the merits of your client’s experience and choices) a way in which we distance ourselves from another’s pain or vulnerability.</a:t>
          </a:r>
        </a:p>
      </dgm:t>
    </dgm:pt>
    <dgm:pt modelId="{E847CE3C-59C1-4F27-AD0D-4C14417FF5D8}" type="parTrans" cxnId="{48D6CD6C-2FCE-446C-8105-73A6244DAC07}">
      <dgm:prSet/>
      <dgm:spPr/>
      <dgm:t>
        <a:bodyPr/>
        <a:lstStyle/>
        <a:p>
          <a:endParaRPr lang="en-US"/>
        </a:p>
      </dgm:t>
    </dgm:pt>
    <dgm:pt modelId="{C3655DA7-3D85-44C7-B9AC-AAD2BF5CA8C3}" type="sibTrans" cxnId="{48D6CD6C-2FCE-446C-8105-73A6244DAC07}">
      <dgm:prSet/>
      <dgm:spPr/>
      <dgm:t>
        <a:bodyPr/>
        <a:lstStyle/>
        <a:p>
          <a:endParaRPr lang="en-US"/>
        </a:p>
      </dgm:t>
    </dgm:pt>
    <dgm:pt modelId="{2FBBC69C-774D-4E24-A3E2-4BFE5DB0DC07}" type="pres">
      <dgm:prSet presAssocID="{880D8FB2-EF8A-4099-8001-FEA565EB0E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9B2B8E-7294-4F9C-9E4E-344A34AC2E15}" type="pres">
      <dgm:prSet presAssocID="{18E9B4C0-9C13-480C-A195-EFD1AEAF0904}" presName="hierRoot1" presStyleCnt="0"/>
      <dgm:spPr/>
    </dgm:pt>
    <dgm:pt modelId="{CDB41329-F066-4BBB-ACF6-A28E77035187}" type="pres">
      <dgm:prSet presAssocID="{18E9B4C0-9C13-480C-A195-EFD1AEAF0904}" presName="composite" presStyleCnt="0"/>
      <dgm:spPr/>
    </dgm:pt>
    <dgm:pt modelId="{4FF8C063-8758-4D88-8DBA-F07D916335B6}" type="pres">
      <dgm:prSet presAssocID="{18E9B4C0-9C13-480C-A195-EFD1AEAF0904}" presName="background" presStyleLbl="node0" presStyleIdx="0" presStyleCnt="2"/>
      <dgm:spPr/>
    </dgm:pt>
    <dgm:pt modelId="{728A9134-57E5-4CFB-85A1-8EE11FF3AEB5}" type="pres">
      <dgm:prSet presAssocID="{18E9B4C0-9C13-480C-A195-EFD1AEAF0904}" presName="text" presStyleLbl="fgAcc0" presStyleIdx="0" presStyleCnt="2">
        <dgm:presLayoutVars>
          <dgm:chPref val="3"/>
        </dgm:presLayoutVars>
      </dgm:prSet>
      <dgm:spPr/>
    </dgm:pt>
    <dgm:pt modelId="{520842F1-C044-40CE-904C-ECE996C13898}" type="pres">
      <dgm:prSet presAssocID="{18E9B4C0-9C13-480C-A195-EFD1AEAF0904}" presName="hierChild2" presStyleCnt="0"/>
      <dgm:spPr/>
    </dgm:pt>
    <dgm:pt modelId="{E9F51D6D-0FFE-4679-954D-6A6FB8197491}" type="pres">
      <dgm:prSet presAssocID="{02CEF2E4-A7E2-4AF4-8F22-EE60CC959EC9}" presName="hierRoot1" presStyleCnt="0"/>
      <dgm:spPr/>
    </dgm:pt>
    <dgm:pt modelId="{1049A617-F2A1-4EA8-A297-ABD2CFEE6429}" type="pres">
      <dgm:prSet presAssocID="{02CEF2E4-A7E2-4AF4-8F22-EE60CC959EC9}" presName="composite" presStyleCnt="0"/>
      <dgm:spPr/>
    </dgm:pt>
    <dgm:pt modelId="{E2B95098-93DB-4D11-91BF-EAFD6040A56B}" type="pres">
      <dgm:prSet presAssocID="{02CEF2E4-A7E2-4AF4-8F22-EE60CC959EC9}" presName="background" presStyleLbl="node0" presStyleIdx="1" presStyleCnt="2"/>
      <dgm:spPr/>
    </dgm:pt>
    <dgm:pt modelId="{80078088-7161-4605-8C06-2850091E0B2E}" type="pres">
      <dgm:prSet presAssocID="{02CEF2E4-A7E2-4AF4-8F22-EE60CC959EC9}" presName="text" presStyleLbl="fgAcc0" presStyleIdx="1" presStyleCnt="2">
        <dgm:presLayoutVars>
          <dgm:chPref val="3"/>
        </dgm:presLayoutVars>
      </dgm:prSet>
      <dgm:spPr/>
    </dgm:pt>
    <dgm:pt modelId="{31C83A4C-326C-4D1D-A289-C1FEA126F73E}" type="pres">
      <dgm:prSet presAssocID="{02CEF2E4-A7E2-4AF4-8F22-EE60CC959EC9}" presName="hierChild2" presStyleCnt="0"/>
      <dgm:spPr/>
    </dgm:pt>
  </dgm:ptLst>
  <dgm:cxnLst>
    <dgm:cxn modelId="{6252C449-EA90-4EDA-A50F-2DFD5D3A48AF}" type="presOf" srcId="{02CEF2E4-A7E2-4AF4-8F22-EE60CC959EC9}" destId="{80078088-7161-4605-8C06-2850091E0B2E}" srcOrd="0" destOrd="0" presId="urn:microsoft.com/office/officeart/2005/8/layout/hierarchy1"/>
    <dgm:cxn modelId="{48D6CD6C-2FCE-446C-8105-73A6244DAC07}" srcId="{880D8FB2-EF8A-4099-8001-FEA565EB0E80}" destId="{02CEF2E4-A7E2-4AF4-8F22-EE60CC959EC9}" srcOrd="1" destOrd="0" parTransId="{E847CE3C-59C1-4F27-AD0D-4C14417FF5D8}" sibTransId="{C3655DA7-3D85-44C7-B9AC-AAD2BF5CA8C3}"/>
    <dgm:cxn modelId="{7CA2B889-5EF8-42D8-8062-31E9AAAF009F}" type="presOf" srcId="{18E9B4C0-9C13-480C-A195-EFD1AEAF0904}" destId="{728A9134-57E5-4CFB-85A1-8EE11FF3AEB5}" srcOrd="0" destOrd="0" presId="urn:microsoft.com/office/officeart/2005/8/layout/hierarchy1"/>
    <dgm:cxn modelId="{89934FD3-CF03-4D2C-A4EF-2304EC42D650}" srcId="{880D8FB2-EF8A-4099-8001-FEA565EB0E80}" destId="{18E9B4C0-9C13-480C-A195-EFD1AEAF0904}" srcOrd="0" destOrd="0" parTransId="{F5EC72AC-229D-4103-807C-2B2418CF613E}" sibTransId="{DCE6716B-20DF-481C-8110-AA141AA1BA8A}"/>
    <dgm:cxn modelId="{9FCB38EA-654D-4513-AC36-E23FB29A8CAF}" type="presOf" srcId="{880D8FB2-EF8A-4099-8001-FEA565EB0E80}" destId="{2FBBC69C-774D-4E24-A3E2-4BFE5DB0DC07}" srcOrd="0" destOrd="0" presId="urn:microsoft.com/office/officeart/2005/8/layout/hierarchy1"/>
    <dgm:cxn modelId="{600604FD-0316-4151-AF58-164FE0DA5097}" type="presParOf" srcId="{2FBBC69C-774D-4E24-A3E2-4BFE5DB0DC07}" destId="{7C9B2B8E-7294-4F9C-9E4E-344A34AC2E15}" srcOrd="0" destOrd="0" presId="urn:microsoft.com/office/officeart/2005/8/layout/hierarchy1"/>
    <dgm:cxn modelId="{28D7628F-E7C4-4107-B179-9CFB5C8C689E}" type="presParOf" srcId="{7C9B2B8E-7294-4F9C-9E4E-344A34AC2E15}" destId="{CDB41329-F066-4BBB-ACF6-A28E77035187}" srcOrd="0" destOrd="0" presId="urn:microsoft.com/office/officeart/2005/8/layout/hierarchy1"/>
    <dgm:cxn modelId="{19E1D301-886E-48A3-BD19-544C71126482}" type="presParOf" srcId="{CDB41329-F066-4BBB-ACF6-A28E77035187}" destId="{4FF8C063-8758-4D88-8DBA-F07D916335B6}" srcOrd="0" destOrd="0" presId="urn:microsoft.com/office/officeart/2005/8/layout/hierarchy1"/>
    <dgm:cxn modelId="{5E317B55-E62F-4B86-B20B-062A297DC228}" type="presParOf" srcId="{CDB41329-F066-4BBB-ACF6-A28E77035187}" destId="{728A9134-57E5-4CFB-85A1-8EE11FF3AEB5}" srcOrd="1" destOrd="0" presId="urn:microsoft.com/office/officeart/2005/8/layout/hierarchy1"/>
    <dgm:cxn modelId="{712C648E-0521-4479-8D05-C0A24D049008}" type="presParOf" srcId="{7C9B2B8E-7294-4F9C-9E4E-344A34AC2E15}" destId="{520842F1-C044-40CE-904C-ECE996C13898}" srcOrd="1" destOrd="0" presId="urn:microsoft.com/office/officeart/2005/8/layout/hierarchy1"/>
    <dgm:cxn modelId="{6DE64A3B-4FF5-4D68-9395-6B8085A2A313}" type="presParOf" srcId="{2FBBC69C-774D-4E24-A3E2-4BFE5DB0DC07}" destId="{E9F51D6D-0FFE-4679-954D-6A6FB8197491}" srcOrd="1" destOrd="0" presId="urn:microsoft.com/office/officeart/2005/8/layout/hierarchy1"/>
    <dgm:cxn modelId="{DD1D728F-5FF2-401F-B080-2CCF5580FF3D}" type="presParOf" srcId="{E9F51D6D-0FFE-4679-954D-6A6FB8197491}" destId="{1049A617-F2A1-4EA8-A297-ABD2CFEE6429}" srcOrd="0" destOrd="0" presId="urn:microsoft.com/office/officeart/2005/8/layout/hierarchy1"/>
    <dgm:cxn modelId="{86C7BF46-A384-4980-BA28-87119610D6E4}" type="presParOf" srcId="{1049A617-F2A1-4EA8-A297-ABD2CFEE6429}" destId="{E2B95098-93DB-4D11-91BF-EAFD6040A56B}" srcOrd="0" destOrd="0" presId="urn:microsoft.com/office/officeart/2005/8/layout/hierarchy1"/>
    <dgm:cxn modelId="{BECC629D-3418-46A2-A7A9-FBDE5868EA0E}" type="presParOf" srcId="{1049A617-F2A1-4EA8-A297-ABD2CFEE6429}" destId="{80078088-7161-4605-8C06-2850091E0B2E}" srcOrd="1" destOrd="0" presId="urn:microsoft.com/office/officeart/2005/8/layout/hierarchy1"/>
    <dgm:cxn modelId="{9B49B648-C3E2-4004-8797-9F4E2F7A6CC0}" type="presParOf" srcId="{E9F51D6D-0FFE-4679-954D-6A6FB8197491}" destId="{31C83A4C-326C-4D1D-A289-C1FEA126F73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105E63-DF30-4F12-B216-7E0763841B5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854E32-ED26-4E04-BC20-06F1C414308D}">
      <dgm:prSet/>
      <dgm:spPr/>
      <dgm:t>
        <a:bodyPr/>
        <a:lstStyle/>
        <a:p>
          <a:r>
            <a:rPr lang="en-US" b="0" i="0"/>
            <a:t>Don't be the next controlling person in the client’s life.</a:t>
          </a:r>
          <a:endParaRPr lang="en-US"/>
        </a:p>
      </dgm:t>
    </dgm:pt>
    <dgm:pt modelId="{1D87D0F4-07D4-4A64-BF6C-CABDC854881A}" type="parTrans" cxnId="{F353E487-CF34-4A61-BC0A-EF2A14CA5C37}">
      <dgm:prSet/>
      <dgm:spPr/>
      <dgm:t>
        <a:bodyPr/>
        <a:lstStyle/>
        <a:p>
          <a:endParaRPr lang="en-US"/>
        </a:p>
      </dgm:t>
    </dgm:pt>
    <dgm:pt modelId="{49334D4C-19F0-46D6-8A99-8617FA947FC6}" type="sibTrans" cxnId="{F353E487-CF34-4A61-BC0A-EF2A14CA5C37}">
      <dgm:prSet/>
      <dgm:spPr/>
      <dgm:t>
        <a:bodyPr/>
        <a:lstStyle/>
        <a:p>
          <a:endParaRPr lang="en-US"/>
        </a:p>
      </dgm:t>
    </dgm:pt>
    <dgm:pt modelId="{31ECF315-C6F6-4ECA-A428-476CB15D7A6A}">
      <dgm:prSet/>
      <dgm:spPr/>
      <dgm:t>
        <a:bodyPr/>
        <a:lstStyle/>
        <a:p>
          <a:r>
            <a:rPr lang="en-US" b="0" i="0"/>
            <a:t>Provide options and implications, not answers</a:t>
          </a:r>
          <a:endParaRPr lang="en-US"/>
        </a:p>
      </dgm:t>
    </dgm:pt>
    <dgm:pt modelId="{7731CF5E-C071-41F4-9033-E5E67EC1E3E3}" type="parTrans" cxnId="{523F470B-C9AC-45A2-B648-B9E24E71845E}">
      <dgm:prSet/>
      <dgm:spPr/>
      <dgm:t>
        <a:bodyPr/>
        <a:lstStyle/>
        <a:p>
          <a:endParaRPr lang="en-US"/>
        </a:p>
      </dgm:t>
    </dgm:pt>
    <dgm:pt modelId="{C7E2F3B6-7AE8-40FD-AB35-3336DCAD289F}" type="sibTrans" cxnId="{523F470B-C9AC-45A2-B648-B9E24E71845E}">
      <dgm:prSet/>
      <dgm:spPr/>
      <dgm:t>
        <a:bodyPr/>
        <a:lstStyle/>
        <a:p>
          <a:endParaRPr lang="en-US"/>
        </a:p>
      </dgm:t>
    </dgm:pt>
    <dgm:pt modelId="{EEC68337-1274-4896-9B10-C1A34D18FF9F}">
      <dgm:prSet/>
      <dgm:spPr/>
      <dgm:t>
        <a:bodyPr/>
        <a:lstStyle/>
        <a:p>
          <a:r>
            <a:rPr lang="en-US" b="0" i="0"/>
            <a:t>Non-judgmental statements about client behavior that might damage her case</a:t>
          </a:r>
          <a:endParaRPr lang="en-US"/>
        </a:p>
      </dgm:t>
    </dgm:pt>
    <dgm:pt modelId="{965BF79D-5063-434A-94DB-67CD302B50AF}" type="parTrans" cxnId="{592D4434-C64E-443D-921E-36714C7A2EF4}">
      <dgm:prSet/>
      <dgm:spPr/>
      <dgm:t>
        <a:bodyPr/>
        <a:lstStyle/>
        <a:p>
          <a:endParaRPr lang="en-US"/>
        </a:p>
      </dgm:t>
    </dgm:pt>
    <dgm:pt modelId="{1A0066FC-58A1-4524-B2C2-4D59A499F8CF}" type="sibTrans" cxnId="{592D4434-C64E-443D-921E-36714C7A2EF4}">
      <dgm:prSet/>
      <dgm:spPr/>
      <dgm:t>
        <a:bodyPr/>
        <a:lstStyle/>
        <a:p>
          <a:endParaRPr lang="en-US"/>
        </a:p>
      </dgm:t>
    </dgm:pt>
    <dgm:pt modelId="{632115F4-C25E-4BD7-8D49-7842A7745B9F}" type="pres">
      <dgm:prSet presAssocID="{16105E63-DF30-4F12-B216-7E0763841B52}" presName="linear" presStyleCnt="0">
        <dgm:presLayoutVars>
          <dgm:animLvl val="lvl"/>
          <dgm:resizeHandles val="exact"/>
        </dgm:presLayoutVars>
      </dgm:prSet>
      <dgm:spPr/>
    </dgm:pt>
    <dgm:pt modelId="{A8DAC2A2-AC73-46BA-BAD1-816567FAC6E3}" type="pres">
      <dgm:prSet presAssocID="{40854E32-ED26-4E04-BC20-06F1C41430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454BFE-6C7A-4C3C-91E8-487D39B37A87}" type="pres">
      <dgm:prSet presAssocID="{49334D4C-19F0-46D6-8A99-8617FA947FC6}" presName="spacer" presStyleCnt="0"/>
      <dgm:spPr/>
    </dgm:pt>
    <dgm:pt modelId="{5A14778E-3CA1-4BCF-8D62-01F6F156A464}" type="pres">
      <dgm:prSet presAssocID="{31ECF315-C6F6-4ECA-A428-476CB15D7A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1269FC-F14E-4A49-8080-1195B18AD9EE}" type="pres">
      <dgm:prSet presAssocID="{C7E2F3B6-7AE8-40FD-AB35-3336DCAD289F}" presName="spacer" presStyleCnt="0"/>
      <dgm:spPr/>
    </dgm:pt>
    <dgm:pt modelId="{40ADC8F2-7BD0-4EDF-9788-A05D9E7EFB34}" type="pres">
      <dgm:prSet presAssocID="{EEC68337-1274-4896-9B10-C1A34D18FF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3F470B-C9AC-45A2-B648-B9E24E71845E}" srcId="{16105E63-DF30-4F12-B216-7E0763841B52}" destId="{31ECF315-C6F6-4ECA-A428-476CB15D7A6A}" srcOrd="1" destOrd="0" parTransId="{7731CF5E-C071-41F4-9033-E5E67EC1E3E3}" sibTransId="{C7E2F3B6-7AE8-40FD-AB35-3336DCAD289F}"/>
    <dgm:cxn modelId="{04066C0C-6E5F-40A6-A69F-6B2C6291AB94}" type="presOf" srcId="{EEC68337-1274-4896-9B10-C1A34D18FF9F}" destId="{40ADC8F2-7BD0-4EDF-9788-A05D9E7EFB34}" srcOrd="0" destOrd="0" presId="urn:microsoft.com/office/officeart/2005/8/layout/vList2"/>
    <dgm:cxn modelId="{592D4434-C64E-443D-921E-36714C7A2EF4}" srcId="{16105E63-DF30-4F12-B216-7E0763841B52}" destId="{EEC68337-1274-4896-9B10-C1A34D18FF9F}" srcOrd="2" destOrd="0" parTransId="{965BF79D-5063-434A-94DB-67CD302B50AF}" sibTransId="{1A0066FC-58A1-4524-B2C2-4D59A499F8CF}"/>
    <dgm:cxn modelId="{AACB5240-CC12-423D-BFAD-2E220A044B52}" type="presOf" srcId="{40854E32-ED26-4E04-BC20-06F1C414308D}" destId="{A8DAC2A2-AC73-46BA-BAD1-816567FAC6E3}" srcOrd="0" destOrd="0" presId="urn:microsoft.com/office/officeart/2005/8/layout/vList2"/>
    <dgm:cxn modelId="{F353E487-CF34-4A61-BC0A-EF2A14CA5C37}" srcId="{16105E63-DF30-4F12-B216-7E0763841B52}" destId="{40854E32-ED26-4E04-BC20-06F1C414308D}" srcOrd="0" destOrd="0" parTransId="{1D87D0F4-07D4-4A64-BF6C-CABDC854881A}" sibTransId="{49334D4C-19F0-46D6-8A99-8617FA947FC6}"/>
    <dgm:cxn modelId="{7DF43B8F-C8AE-4383-A6B4-78F34A675BD3}" type="presOf" srcId="{31ECF315-C6F6-4ECA-A428-476CB15D7A6A}" destId="{5A14778E-3CA1-4BCF-8D62-01F6F156A464}" srcOrd="0" destOrd="0" presId="urn:microsoft.com/office/officeart/2005/8/layout/vList2"/>
    <dgm:cxn modelId="{C3488A8F-1D41-40D4-9A35-0A78C5FCFF4F}" type="presOf" srcId="{16105E63-DF30-4F12-B216-7E0763841B52}" destId="{632115F4-C25E-4BD7-8D49-7842A7745B9F}" srcOrd="0" destOrd="0" presId="urn:microsoft.com/office/officeart/2005/8/layout/vList2"/>
    <dgm:cxn modelId="{AB524D96-C486-4E30-845D-04434CEF0046}" type="presParOf" srcId="{632115F4-C25E-4BD7-8D49-7842A7745B9F}" destId="{A8DAC2A2-AC73-46BA-BAD1-816567FAC6E3}" srcOrd="0" destOrd="0" presId="urn:microsoft.com/office/officeart/2005/8/layout/vList2"/>
    <dgm:cxn modelId="{E04AD0C7-BBAD-40C5-B020-2BC6CF2F4990}" type="presParOf" srcId="{632115F4-C25E-4BD7-8D49-7842A7745B9F}" destId="{24454BFE-6C7A-4C3C-91E8-487D39B37A87}" srcOrd="1" destOrd="0" presId="urn:microsoft.com/office/officeart/2005/8/layout/vList2"/>
    <dgm:cxn modelId="{F06964FB-3258-4112-BCE8-D883C256FC75}" type="presParOf" srcId="{632115F4-C25E-4BD7-8D49-7842A7745B9F}" destId="{5A14778E-3CA1-4BCF-8D62-01F6F156A464}" srcOrd="2" destOrd="0" presId="urn:microsoft.com/office/officeart/2005/8/layout/vList2"/>
    <dgm:cxn modelId="{5A566CCB-7838-4473-8A19-65B84C938FA7}" type="presParOf" srcId="{632115F4-C25E-4BD7-8D49-7842A7745B9F}" destId="{F41269FC-F14E-4A49-8080-1195B18AD9EE}" srcOrd="3" destOrd="0" presId="urn:microsoft.com/office/officeart/2005/8/layout/vList2"/>
    <dgm:cxn modelId="{7251E4A2-C0E2-4AA5-8247-13383ED60A6D}" type="presParOf" srcId="{632115F4-C25E-4BD7-8D49-7842A7745B9F}" destId="{40ADC8F2-7BD0-4EDF-9788-A05D9E7EFB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2E00F0-83AC-497B-9B8C-B837147CD286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59EBEC-04D3-47CC-BA09-9ED623F8BA46}">
      <dgm:prSet phldr="0"/>
      <dgm:spPr/>
      <dgm:t>
        <a:bodyPr/>
        <a:lstStyle/>
        <a:p>
          <a:r>
            <a:rPr lang="en-US" b="0" i="0" u="none" strike="noStrike" cap="none" baseline="0" noProof="0" dirty="0">
              <a:solidFill>
                <a:srgbClr val="010000"/>
              </a:solidFill>
              <a:latin typeface="Century Gothic"/>
            </a:rPr>
            <a:t>Explain</a:t>
          </a:r>
        </a:p>
      </dgm:t>
    </dgm:pt>
    <dgm:pt modelId="{15F85915-6CDD-445A-BD7B-FBBA114C7543}" type="parTrans" cxnId="{CCF3FFC9-4809-463A-9B68-AE877FD9F632}">
      <dgm:prSet/>
      <dgm:spPr/>
      <dgm:t>
        <a:bodyPr/>
        <a:lstStyle/>
        <a:p>
          <a:endParaRPr lang="en-US"/>
        </a:p>
      </dgm:t>
    </dgm:pt>
    <dgm:pt modelId="{10DF7F05-4EAC-4D1D-9522-6CEB29DBDA7F}" type="sibTrans" cxnId="{CCF3FFC9-4809-463A-9B68-AE877FD9F632}">
      <dgm:prSet/>
      <dgm:spPr/>
      <dgm:t>
        <a:bodyPr/>
        <a:lstStyle/>
        <a:p>
          <a:endParaRPr lang="en-US"/>
        </a:p>
      </dgm:t>
    </dgm:pt>
    <dgm:pt modelId="{8C3E27FF-CF98-4384-9D07-037D5537C92B}">
      <dgm:prSet/>
      <dgm:spPr/>
      <dgm:t>
        <a:bodyPr/>
        <a:lstStyle/>
        <a:p>
          <a:r>
            <a:rPr lang="en-US" dirty="0"/>
            <a:t>Go over what to expect</a:t>
          </a:r>
        </a:p>
      </dgm:t>
    </dgm:pt>
    <dgm:pt modelId="{E7702A80-247C-4F5F-BDC2-8349A55FA7EB}" type="parTrans" cxnId="{CC91EC20-D825-4C09-B9F5-481684A93BD0}">
      <dgm:prSet/>
      <dgm:spPr/>
      <dgm:t>
        <a:bodyPr/>
        <a:lstStyle/>
        <a:p>
          <a:endParaRPr lang="en-US"/>
        </a:p>
      </dgm:t>
    </dgm:pt>
    <dgm:pt modelId="{D918CCB7-53C0-454E-9912-B7A1C4A6923E}" type="sibTrans" cxnId="{CC91EC20-D825-4C09-B9F5-481684A93BD0}">
      <dgm:prSet/>
      <dgm:spPr/>
      <dgm:t>
        <a:bodyPr/>
        <a:lstStyle/>
        <a:p>
          <a:endParaRPr lang="en-US"/>
        </a:p>
      </dgm:t>
    </dgm:pt>
    <dgm:pt modelId="{F56F4060-104C-4B23-9A53-BB3380ABA924}">
      <dgm:prSet/>
      <dgm:spPr/>
      <dgm:t>
        <a:bodyPr/>
        <a:lstStyle/>
        <a:p>
          <a:r>
            <a:rPr lang="en-US" dirty="0"/>
            <a:t>Team up</a:t>
          </a:r>
        </a:p>
      </dgm:t>
    </dgm:pt>
    <dgm:pt modelId="{AA83DFFD-66BE-4C6F-8A76-0BF1AE6D3260}" type="parTrans" cxnId="{CBFFD0F8-E15A-4E9A-8963-6737A3CF3F54}">
      <dgm:prSet/>
      <dgm:spPr/>
      <dgm:t>
        <a:bodyPr/>
        <a:lstStyle/>
        <a:p>
          <a:endParaRPr lang="en-US"/>
        </a:p>
      </dgm:t>
    </dgm:pt>
    <dgm:pt modelId="{4EF7AA6A-F019-41DC-AAEF-B899899DF9D4}" type="sibTrans" cxnId="{CBFFD0F8-E15A-4E9A-8963-6737A3CF3F54}">
      <dgm:prSet/>
      <dgm:spPr/>
      <dgm:t>
        <a:bodyPr/>
        <a:lstStyle/>
        <a:p>
          <a:endParaRPr lang="en-US"/>
        </a:p>
      </dgm:t>
    </dgm:pt>
    <dgm:pt modelId="{0A79EF1A-359D-4552-B874-57A241057F96}">
      <dgm:prSet/>
      <dgm:spPr/>
      <dgm:t>
        <a:bodyPr/>
        <a:lstStyle/>
        <a:p>
          <a:pPr rtl="0"/>
          <a:r>
            <a:rPr lang="en-US" dirty="0"/>
            <a:t>Team up with a advocate or support person</a:t>
          </a:r>
          <a:r>
            <a:rPr lang="en-US" dirty="0">
              <a:latin typeface="Century Gothic" panose="020B0502020202020204"/>
            </a:rPr>
            <a:t> </a:t>
          </a:r>
        </a:p>
      </dgm:t>
    </dgm:pt>
    <dgm:pt modelId="{F187FEAC-371C-4B43-BB4E-6DD1AF4B7B9C}" type="parTrans" cxnId="{426CF775-72E2-4CDE-94C1-C0EFEE7ECB8E}">
      <dgm:prSet/>
      <dgm:spPr/>
      <dgm:t>
        <a:bodyPr/>
        <a:lstStyle/>
        <a:p>
          <a:endParaRPr lang="en-US"/>
        </a:p>
      </dgm:t>
    </dgm:pt>
    <dgm:pt modelId="{0B84818E-9553-43DA-9519-2ADDB29FAEDE}" type="sibTrans" cxnId="{426CF775-72E2-4CDE-94C1-C0EFEE7ECB8E}">
      <dgm:prSet/>
      <dgm:spPr/>
      <dgm:t>
        <a:bodyPr/>
        <a:lstStyle/>
        <a:p>
          <a:endParaRPr lang="en-US"/>
        </a:p>
      </dgm:t>
    </dgm:pt>
    <dgm:pt modelId="{8F86127A-1E75-449E-B1E3-07625ACC9A68}">
      <dgm:prSet phldr="0"/>
      <dgm:spPr/>
      <dgm:t>
        <a:bodyPr/>
        <a:lstStyle/>
        <a:p>
          <a:r>
            <a:rPr lang="en-US" dirty="0">
              <a:latin typeface="Century Gothic" panose="020B0502020202020204"/>
            </a:rPr>
            <a:t>Prepare</a:t>
          </a:r>
          <a:endParaRPr lang="en-US" dirty="0"/>
        </a:p>
      </dgm:t>
    </dgm:pt>
    <dgm:pt modelId="{87D64389-F059-4A55-A824-AA9A22E3E436}" type="parTrans" cxnId="{B58BD6C7-B6A1-48F1-ACD1-158F0686B4CA}">
      <dgm:prSet/>
      <dgm:spPr/>
      <dgm:t>
        <a:bodyPr/>
        <a:lstStyle/>
        <a:p>
          <a:endParaRPr lang="en-US"/>
        </a:p>
      </dgm:t>
    </dgm:pt>
    <dgm:pt modelId="{71EF14F4-2A5D-477C-B9BE-236D982C9929}" type="sibTrans" cxnId="{B58BD6C7-B6A1-48F1-ACD1-158F0686B4CA}">
      <dgm:prSet/>
      <dgm:spPr/>
      <dgm:t>
        <a:bodyPr/>
        <a:lstStyle/>
        <a:p>
          <a:endParaRPr lang="en-US"/>
        </a:p>
      </dgm:t>
    </dgm:pt>
    <dgm:pt modelId="{E0BD5E4C-BE98-4DF1-905A-B35A14B69F23}">
      <dgm:prSet/>
      <dgm:spPr/>
      <dgm:t>
        <a:bodyPr/>
        <a:lstStyle/>
        <a:p>
          <a:r>
            <a:rPr lang="en-US" dirty="0">
              <a:latin typeface="Century Gothic" panose="020B0502020202020204"/>
            </a:rPr>
            <a:t>Plan</a:t>
          </a:r>
          <a:r>
            <a:rPr lang="en-US" dirty="0"/>
            <a:t> for how to deal with the abuser’s presence in the courtroom</a:t>
          </a:r>
        </a:p>
      </dgm:t>
    </dgm:pt>
    <dgm:pt modelId="{43BBCCC5-0492-4FF6-93DA-C89CE72A8F04}" type="parTrans" cxnId="{9B827B30-265B-4AEB-9228-5F887C006004}">
      <dgm:prSet/>
      <dgm:spPr/>
      <dgm:t>
        <a:bodyPr/>
        <a:lstStyle/>
        <a:p>
          <a:endParaRPr lang="en-US"/>
        </a:p>
      </dgm:t>
    </dgm:pt>
    <dgm:pt modelId="{0EB99526-A273-44D1-A94E-B10A950D939C}" type="sibTrans" cxnId="{9B827B30-265B-4AEB-9228-5F887C006004}">
      <dgm:prSet/>
      <dgm:spPr/>
      <dgm:t>
        <a:bodyPr/>
        <a:lstStyle/>
        <a:p>
          <a:endParaRPr lang="en-US"/>
        </a:p>
      </dgm:t>
    </dgm:pt>
    <dgm:pt modelId="{D95CEF6A-0631-4CD6-88CC-FDACFD98510E}">
      <dgm:prSet/>
      <dgm:spPr/>
      <dgm:t>
        <a:bodyPr/>
        <a:lstStyle/>
        <a:p>
          <a:r>
            <a:rPr lang="en-US" dirty="0">
              <a:latin typeface="Century Gothic" panose="020B0502020202020204"/>
            </a:rPr>
            <a:t>Strategize</a:t>
          </a:r>
          <a:endParaRPr lang="en-US" dirty="0"/>
        </a:p>
      </dgm:t>
    </dgm:pt>
    <dgm:pt modelId="{BA05246F-F4CE-4180-ACD0-1234398CB146}" type="parTrans" cxnId="{A87C0A25-B5DB-4EC5-9FB7-EB1A80FB16EB}">
      <dgm:prSet/>
      <dgm:spPr/>
      <dgm:t>
        <a:bodyPr/>
        <a:lstStyle/>
        <a:p>
          <a:endParaRPr lang="en-US"/>
        </a:p>
      </dgm:t>
    </dgm:pt>
    <dgm:pt modelId="{EEEF308A-1C1A-4FF1-B8E4-9301F42CC2FD}" type="sibTrans" cxnId="{A87C0A25-B5DB-4EC5-9FB7-EB1A80FB16EB}">
      <dgm:prSet/>
      <dgm:spPr/>
      <dgm:t>
        <a:bodyPr/>
        <a:lstStyle/>
        <a:p>
          <a:endParaRPr lang="en-US"/>
        </a:p>
      </dgm:t>
    </dgm:pt>
    <dgm:pt modelId="{D9A01BDE-82E6-4FD5-93B4-EA49C120D341}">
      <dgm:prSet/>
      <dgm:spPr/>
      <dgm:t>
        <a:bodyPr/>
        <a:lstStyle/>
        <a:p>
          <a:r>
            <a:rPr lang="en-US" dirty="0">
              <a:latin typeface="Century Gothic" panose="020B0502020202020204"/>
            </a:rPr>
            <a:t>Know</a:t>
          </a:r>
          <a:r>
            <a:rPr lang="en-US" dirty="0"/>
            <a:t> what to do if the survivor is triggered during the court proceedings.</a:t>
          </a:r>
        </a:p>
      </dgm:t>
    </dgm:pt>
    <dgm:pt modelId="{5FC6E5D8-C8EE-4266-BB41-453F674F0A2F}" type="parTrans" cxnId="{7E2D0AC7-A221-47B2-957C-593C2C044B1F}">
      <dgm:prSet/>
      <dgm:spPr/>
      <dgm:t>
        <a:bodyPr/>
        <a:lstStyle/>
        <a:p>
          <a:endParaRPr lang="en-US"/>
        </a:p>
      </dgm:t>
    </dgm:pt>
    <dgm:pt modelId="{DE791BAB-12CB-4332-BF45-011398F43055}" type="sibTrans" cxnId="{7E2D0AC7-A221-47B2-957C-593C2C044B1F}">
      <dgm:prSet/>
      <dgm:spPr/>
      <dgm:t>
        <a:bodyPr/>
        <a:lstStyle/>
        <a:p>
          <a:endParaRPr lang="en-US"/>
        </a:p>
      </dgm:t>
    </dgm:pt>
    <dgm:pt modelId="{96702CD0-D7E3-4D37-8F58-5917A1C5E6ED}">
      <dgm:prSet/>
      <dgm:spPr/>
      <dgm:t>
        <a:bodyPr/>
        <a:lstStyle/>
        <a:p>
          <a:r>
            <a:rPr lang="en-US" dirty="0">
              <a:latin typeface="Century Gothic" panose="020B0502020202020204"/>
            </a:rPr>
            <a:t>Explore</a:t>
          </a:r>
          <a:r>
            <a:rPr lang="en-US" dirty="0"/>
            <a:t> safety options for before, during and after court</a:t>
          </a:r>
          <a:r>
            <a:rPr lang="en-US" dirty="0">
              <a:latin typeface="Century Gothic" panose="020B0502020202020204"/>
            </a:rPr>
            <a:t> </a:t>
          </a:r>
          <a:endParaRPr lang="en-US" dirty="0"/>
        </a:p>
      </dgm:t>
    </dgm:pt>
    <dgm:pt modelId="{99D2D646-5C35-454C-94C9-156B99B0E156}" type="parTrans" cxnId="{293D5428-9214-414D-BF9B-96DF268EF742}">
      <dgm:prSet/>
      <dgm:spPr/>
      <dgm:t>
        <a:bodyPr/>
        <a:lstStyle/>
        <a:p>
          <a:endParaRPr lang="en-US"/>
        </a:p>
      </dgm:t>
    </dgm:pt>
    <dgm:pt modelId="{1545407B-EA9F-4CFD-8F58-0C06E65C6A85}" type="sibTrans" cxnId="{293D5428-9214-414D-BF9B-96DF268EF742}">
      <dgm:prSet/>
      <dgm:spPr/>
      <dgm:t>
        <a:bodyPr/>
        <a:lstStyle/>
        <a:p>
          <a:endParaRPr lang="en-US"/>
        </a:p>
      </dgm:t>
    </dgm:pt>
    <dgm:pt modelId="{5E1ABFC2-EEDE-4229-BDBD-85F2D1C618C1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Plan</a:t>
          </a:r>
        </a:p>
      </dgm:t>
    </dgm:pt>
    <dgm:pt modelId="{0A47052C-D6C0-476A-A32D-3D018A30D735}" type="parTrans" cxnId="{2DF4197D-FF0E-44B1-A79F-06FB22627CB6}">
      <dgm:prSet/>
      <dgm:spPr/>
    </dgm:pt>
    <dgm:pt modelId="{F241BACC-6571-4EDF-8868-AB25A9A1137F}" type="sibTrans" cxnId="{2DF4197D-FF0E-44B1-A79F-06FB22627CB6}">
      <dgm:prSet/>
      <dgm:spPr/>
    </dgm:pt>
    <dgm:pt modelId="{42362934-A4FD-48EB-89C4-094FB029A24B}" type="pres">
      <dgm:prSet presAssocID="{EA2E00F0-83AC-497B-9B8C-B837147CD286}" presName="Name0" presStyleCnt="0">
        <dgm:presLayoutVars>
          <dgm:dir/>
          <dgm:animLvl val="lvl"/>
          <dgm:resizeHandles val="exact"/>
        </dgm:presLayoutVars>
      </dgm:prSet>
      <dgm:spPr/>
    </dgm:pt>
    <dgm:pt modelId="{19CFE90F-E2D4-4632-8D4B-72A55983BFFA}" type="pres">
      <dgm:prSet presAssocID="{3359EBEC-04D3-47CC-BA09-9ED623F8BA46}" presName="composite" presStyleCnt="0"/>
      <dgm:spPr/>
    </dgm:pt>
    <dgm:pt modelId="{289405EE-1689-4722-9C6C-A7A6BBB1AD2F}" type="pres">
      <dgm:prSet presAssocID="{3359EBEC-04D3-47CC-BA09-9ED623F8BA46}" presName="parTx" presStyleLbl="alignNode1" presStyleIdx="0" presStyleCnt="5">
        <dgm:presLayoutVars>
          <dgm:chMax val="0"/>
          <dgm:chPref val="0"/>
        </dgm:presLayoutVars>
      </dgm:prSet>
      <dgm:spPr/>
    </dgm:pt>
    <dgm:pt modelId="{D74867A1-5E49-4221-8282-73DA9C0FE1D4}" type="pres">
      <dgm:prSet presAssocID="{3359EBEC-04D3-47CC-BA09-9ED623F8BA46}" presName="desTx" presStyleLbl="alignAccFollowNode1" presStyleIdx="0" presStyleCnt="5">
        <dgm:presLayoutVars/>
      </dgm:prSet>
      <dgm:spPr/>
    </dgm:pt>
    <dgm:pt modelId="{67E6E8DE-408D-4676-B9B6-FFE3194FCA82}" type="pres">
      <dgm:prSet presAssocID="{10DF7F05-4EAC-4D1D-9522-6CEB29DBDA7F}" presName="space" presStyleCnt="0"/>
      <dgm:spPr/>
    </dgm:pt>
    <dgm:pt modelId="{540478C0-DF06-48F4-96D6-0C658041493C}" type="pres">
      <dgm:prSet presAssocID="{F56F4060-104C-4B23-9A53-BB3380ABA924}" presName="composite" presStyleCnt="0"/>
      <dgm:spPr/>
    </dgm:pt>
    <dgm:pt modelId="{2006A58C-9649-4D00-9932-6C48C4D5937E}" type="pres">
      <dgm:prSet presAssocID="{F56F4060-104C-4B23-9A53-BB3380ABA924}" presName="parTx" presStyleLbl="alignNode1" presStyleIdx="1" presStyleCnt="5">
        <dgm:presLayoutVars>
          <dgm:chMax val="0"/>
          <dgm:chPref val="0"/>
        </dgm:presLayoutVars>
      </dgm:prSet>
      <dgm:spPr/>
    </dgm:pt>
    <dgm:pt modelId="{44D51007-0B6A-405C-A0D1-329FFC9E94BF}" type="pres">
      <dgm:prSet presAssocID="{F56F4060-104C-4B23-9A53-BB3380ABA924}" presName="desTx" presStyleLbl="alignAccFollowNode1" presStyleIdx="1" presStyleCnt="5">
        <dgm:presLayoutVars/>
      </dgm:prSet>
      <dgm:spPr/>
    </dgm:pt>
    <dgm:pt modelId="{9F59E3C3-F212-43E2-92A5-7CED370B0439}" type="pres">
      <dgm:prSet presAssocID="{4EF7AA6A-F019-41DC-AAEF-B899899DF9D4}" presName="space" presStyleCnt="0"/>
      <dgm:spPr/>
    </dgm:pt>
    <dgm:pt modelId="{5D3BB3ED-9671-4634-86BE-1D86F440DFBE}" type="pres">
      <dgm:prSet presAssocID="{8F86127A-1E75-449E-B1E3-07625ACC9A68}" presName="composite" presStyleCnt="0"/>
      <dgm:spPr/>
    </dgm:pt>
    <dgm:pt modelId="{E703FD1C-56E2-4EAE-BFC4-AE0FEB88AF31}" type="pres">
      <dgm:prSet presAssocID="{8F86127A-1E75-449E-B1E3-07625ACC9A68}" presName="parTx" presStyleLbl="alignNode1" presStyleIdx="2" presStyleCnt="5">
        <dgm:presLayoutVars>
          <dgm:chMax val="0"/>
          <dgm:chPref val="0"/>
        </dgm:presLayoutVars>
      </dgm:prSet>
      <dgm:spPr/>
    </dgm:pt>
    <dgm:pt modelId="{C979A13D-8163-4714-BC5A-12CD7584F17E}" type="pres">
      <dgm:prSet presAssocID="{8F86127A-1E75-449E-B1E3-07625ACC9A68}" presName="desTx" presStyleLbl="alignAccFollowNode1" presStyleIdx="2" presStyleCnt="5">
        <dgm:presLayoutVars/>
      </dgm:prSet>
      <dgm:spPr/>
    </dgm:pt>
    <dgm:pt modelId="{9AD2D0EC-35F6-40AD-815D-EAD75D1557E6}" type="pres">
      <dgm:prSet presAssocID="{71EF14F4-2A5D-477C-B9BE-236D982C9929}" presName="space" presStyleCnt="0"/>
      <dgm:spPr/>
    </dgm:pt>
    <dgm:pt modelId="{99BA7EE5-BAF4-46F2-91BB-28630D90AEAE}" type="pres">
      <dgm:prSet presAssocID="{D95CEF6A-0631-4CD6-88CC-FDACFD98510E}" presName="composite" presStyleCnt="0"/>
      <dgm:spPr/>
    </dgm:pt>
    <dgm:pt modelId="{54C5F215-147D-4B41-B05C-6E44186FF61D}" type="pres">
      <dgm:prSet presAssocID="{D95CEF6A-0631-4CD6-88CC-FDACFD98510E}" presName="parTx" presStyleLbl="alignNode1" presStyleIdx="3" presStyleCnt="5">
        <dgm:presLayoutVars>
          <dgm:chMax val="0"/>
          <dgm:chPref val="0"/>
        </dgm:presLayoutVars>
      </dgm:prSet>
      <dgm:spPr/>
    </dgm:pt>
    <dgm:pt modelId="{8D8CBD04-1B1B-4BF9-BAB0-39D9BF749785}" type="pres">
      <dgm:prSet presAssocID="{D95CEF6A-0631-4CD6-88CC-FDACFD98510E}" presName="desTx" presStyleLbl="alignAccFollowNode1" presStyleIdx="3" presStyleCnt="5">
        <dgm:presLayoutVars/>
      </dgm:prSet>
      <dgm:spPr/>
    </dgm:pt>
    <dgm:pt modelId="{AED28B8D-B970-4BA2-986C-9B07958C8AE9}" type="pres">
      <dgm:prSet presAssocID="{EEEF308A-1C1A-4FF1-B8E4-9301F42CC2FD}" presName="space" presStyleCnt="0"/>
      <dgm:spPr/>
    </dgm:pt>
    <dgm:pt modelId="{D6B0FD79-C457-4EBC-ACD8-5F2040E0150A}" type="pres">
      <dgm:prSet presAssocID="{5E1ABFC2-EEDE-4229-BDBD-85F2D1C618C1}" presName="composite" presStyleCnt="0"/>
      <dgm:spPr/>
    </dgm:pt>
    <dgm:pt modelId="{47FA7D4C-C06B-4950-A308-F3A607B89529}" type="pres">
      <dgm:prSet presAssocID="{5E1ABFC2-EEDE-4229-BDBD-85F2D1C618C1}" presName="parTx" presStyleLbl="alignNode1" presStyleIdx="4" presStyleCnt="5">
        <dgm:presLayoutVars>
          <dgm:chMax val="0"/>
          <dgm:chPref val="0"/>
        </dgm:presLayoutVars>
      </dgm:prSet>
      <dgm:spPr/>
    </dgm:pt>
    <dgm:pt modelId="{655C1567-1876-4ACB-BE2F-C750EF87C706}" type="pres">
      <dgm:prSet presAssocID="{5E1ABFC2-EEDE-4229-BDBD-85F2D1C618C1}" presName="desTx" presStyleLbl="alignAccFollowNode1" presStyleIdx="4" presStyleCnt="5">
        <dgm:presLayoutVars/>
      </dgm:prSet>
      <dgm:spPr/>
    </dgm:pt>
  </dgm:ptLst>
  <dgm:cxnLst>
    <dgm:cxn modelId="{CC91EC20-D825-4C09-B9F5-481684A93BD0}" srcId="{3359EBEC-04D3-47CC-BA09-9ED623F8BA46}" destId="{8C3E27FF-CF98-4384-9D07-037D5537C92B}" srcOrd="0" destOrd="0" parTransId="{E7702A80-247C-4F5F-BDC2-8349A55FA7EB}" sibTransId="{D918CCB7-53C0-454E-9912-B7A1C4A6923E}"/>
    <dgm:cxn modelId="{7645EB24-F75F-4E66-8E41-E9EE984A1F1D}" type="presOf" srcId="{3359EBEC-04D3-47CC-BA09-9ED623F8BA46}" destId="{289405EE-1689-4722-9C6C-A7A6BBB1AD2F}" srcOrd="0" destOrd="0" presId="urn:microsoft.com/office/officeart/2016/7/layout/ChevronBlockProcess"/>
    <dgm:cxn modelId="{A87C0A25-B5DB-4EC5-9FB7-EB1A80FB16EB}" srcId="{EA2E00F0-83AC-497B-9B8C-B837147CD286}" destId="{D95CEF6A-0631-4CD6-88CC-FDACFD98510E}" srcOrd="3" destOrd="0" parTransId="{BA05246F-F4CE-4180-ACD0-1234398CB146}" sibTransId="{EEEF308A-1C1A-4FF1-B8E4-9301F42CC2FD}"/>
    <dgm:cxn modelId="{960CD125-5E5C-4BBC-A793-4221F2D7E4EF}" type="presOf" srcId="{D9A01BDE-82E6-4FD5-93B4-EA49C120D341}" destId="{8D8CBD04-1B1B-4BF9-BAB0-39D9BF749785}" srcOrd="0" destOrd="0" presId="urn:microsoft.com/office/officeart/2016/7/layout/ChevronBlockProcess"/>
    <dgm:cxn modelId="{293D5428-9214-414D-BF9B-96DF268EF742}" srcId="{5E1ABFC2-EEDE-4229-BDBD-85F2D1C618C1}" destId="{96702CD0-D7E3-4D37-8F58-5917A1C5E6ED}" srcOrd="0" destOrd="0" parTransId="{99D2D646-5C35-454C-94C9-156B99B0E156}" sibTransId="{1545407B-EA9F-4CFD-8F58-0C06E65C6A85}"/>
    <dgm:cxn modelId="{9B827B30-265B-4AEB-9228-5F887C006004}" srcId="{8F86127A-1E75-449E-B1E3-07625ACC9A68}" destId="{E0BD5E4C-BE98-4DF1-905A-B35A14B69F23}" srcOrd="0" destOrd="0" parTransId="{43BBCCC5-0492-4FF6-93DA-C89CE72A8F04}" sibTransId="{0EB99526-A273-44D1-A94E-B10A950D939C}"/>
    <dgm:cxn modelId="{4D2DBB45-3D3A-42D4-AD40-CDC1750A98FB}" type="presOf" srcId="{F56F4060-104C-4B23-9A53-BB3380ABA924}" destId="{2006A58C-9649-4D00-9932-6C48C4D5937E}" srcOrd="0" destOrd="0" presId="urn:microsoft.com/office/officeart/2016/7/layout/ChevronBlockProcess"/>
    <dgm:cxn modelId="{426CF775-72E2-4CDE-94C1-C0EFEE7ECB8E}" srcId="{F56F4060-104C-4B23-9A53-BB3380ABA924}" destId="{0A79EF1A-359D-4552-B874-57A241057F96}" srcOrd="0" destOrd="0" parTransId="{F187FEAC-371C-4B43-BB4E-6DD1AF4B7B9C}" sibTransId="{0B84818E-9553-43DA-9519-2ADDB29FAEDE}"/>
    <dgm:cxn modelId="{2DF4197D-FF0E-44B1-A79F-06FB22627CB6}" srcId="{EA2E00F0-83AC-497B-9B8C-B837147CD286}" destId="{5E1ABFC2-EEDE-4229-BDBD-85F2D1C618C1}" srcOrd="4" destOrd="0" parTransId="{0A47052C-D6C0-476A-A32D-3D018A30D735}" sibTransId="{F241BACC-6571-4EDF-8868-AB25A9A1137F}"/>
    <dgm:cxn modelId="{1A69F8BE-22EC-45C2-931F-CEF1E02FEF20}" type="presOf" srcId="{96702CD0-D7E3-4D37-8F58-5917A1C5E6ED}" destId="{655C1567-1876-4ACB-BE2F-C750EF87C706}" srcOrd="0" destOrd="0" presId="urn:microsoft.com/office/officeart/2016/7/layout/ChevronBlockProcess"/>
    <dgm:cxn modelId="{7B3D9EC1-5603-4BBF-B35E-53FB2465A607}" type="presOf" srcId="{D95CEF6A-0631-4CD6-88CC-FDACFD98510E}" destId="{54C5F215-147D-4B41-B05C-6E44186FF61D}" srcOrd="0" destOrd="0" presId="urn:microsoft.com/office/officeart/2016/7/layout/ChevronBlockProcess"/>
    <dgm:cxn modelId="{7E2D0AC7-A221-47B2-957C-593C2C044B1F}" srcId="{D95CEF6A-0631-4CD6-88CC-FDACFD98510E}" destId="{D9A01BDE-82E6-4FD5-93B4-EA49C120D341}" srcOrd="0" destOrd="0" parTransId="{5FC6E5D8-C8EE-4266-BB41-453F674F0A2F}" sibTransId="{DE791BAB-12CB-4332-BF45-011398F43055}"/>
    <dgm:cxn modelId="{BC6E7DC7-C6F1-4B0C-8C53-32DB6D244CC0}" type="presOf" srcId="{5E1ABFC2-EEDE-4229-BDBD-85F2D1C618C1}" destId="{47FA7D4C-C06B-4950-A308-F3A607B89529}" srcOrd="0" destOrd="0" presId="urn:microsoft.com/office/officeart/2016/7/layout/ChevronBlockProcess"/>
    <dgm:cxn modelId="{B58BD6C7-B6A1-48F1-ACD1-158F0686B4CA}" srcId="{EA2E00F0-83AC-497B-9B8C-B837147CD286}" destId="{8F86127A-1E75-449E-B1E3-07625ACC9A68}" srcOrd="2" destOrd="0" parTransId="{87D64389-F059-4A55-A824-AA9A22E3E436}" sibTransId="{71EF14F4-2A5D-477C-B9BE-236D982C9929}"/>
    <dgm:cxn modelId="{E00AAAC9-35BD-4116-8E6B-1A9E678A6738}" type="presOf" srcId="{8C3E27FF-CF98-4384-9D07-037D5537C92B}" destId="{D74867A1-5E49-4221-8282-73DA9C0FE1D4}" srcOrd="0" destOrd="0" presId="urn:microsoft.com/office/officeart/2016/7/layout/ChevronBlockProcess"/>
    <dgm:cxn modelId="{CCF3FFC9-4809-463A-9B68-AE877FD9F632}" srcId="{EA2E00F0-83AC-497B-9B8C-B837147CD286}" destId="{3359EBEC-04D3-47CC-BA09-9ED623F8BA46}" srcOrd="0" destOrd="0" parTransId="{15F85915-6CDD-445A-BD7B-FBBA114C7543}" sibTransId="{10DF7F05-4EAC-4D1D-9522-6CEB29DBDA7F}"/>
    <dgm:cxn modelId="{EEB90ADB-77AC-45F8-927F-4E80215A1493}" type="presOf" srcId="{0A79EF1A-359D-4552-B874-57A241057F96}" destId="{44D51007-0B6A-405C-A0D1-329FFC9E94BF}" srcOrd="0" destOrd="0" presId="urn:microsoft.com/office/officeart/2016/7/layout/ChevronBlockProcess"/>
    <dgm:cxn modelId="{EB4B2BE9-0F61-4F96-A3AA-A24712FFE7DD}" type="presOf" srcId="{8F86127A-1E75-449E-B1E3-07625ACC9A68}" destId="{E703FD1C-56E2-4EAE-BFC4-AE0FEB88AF31}" srcOrd="0" destOrd="0" presId="urn:microsoft.com/office/officeart/2016/7/layout/ChevronBlockProcess"/>
    <dgm:cxn modelId="{F09F2BEB-F6C1-4373-91E0-3EA21497B42A}" type="presOf" srcId="{EA2E00F0-83AC-497B-9B8C-B837147CD286}" destId="{42362934-A4FD-48EB-89C4-094FB029A24B}" srcOrd="0" destOrd="0" presId="urn:microsoft.com/office/officeart/2016/7/layout/ChevronBlockProcess"/>
    <dgm:cxn modelId="{23427DF5-4547-4905-87B3-51EB241DA5D3}" type="presOf" srcId="{E0BD5E4C-BE98-4DF1-905A-B35A14B69F23}" destId="{C979A13D-8163-4714-BC5A-12CD7584F17E}" srcOrd="0" destOrd="0" presId="urn:microsoft.com/office/officeart/2016/7/layout/ChevronBlockProcess"/>
    <dgm:cxn modelId="{CBFFD0F8-E15A-4E9A-8963-6737A3CF3F54}" srcId="{EA2E00F0-83AC-497B-9B8C-B837147CD286}" destId="{F56F4060-104C-4B23-9A53-BB3380ABA924}" srcOrd="1" destOrd="0" parTransId="{AA83DFFD-66BE-4C6F-8A76-0BF1AE6D3260}" sibTransId="{4EF7AA6A-F019-41DC-AAEF-B899899DF9D4}"/>
    <dgm:cxn modelId="{5C635987-9DF7-4431-8031-8C911F9D59E6}" type="presParOf" srcId="{42362934-A4FD-48EB-89C4-094FB029A24B}" destId="{19CFE90F-E2D4-4632-8D4B-72A55983BFFA}" srcOrd="0" destOrd="0" presId="urn:microsoft.com/office/officeart/2016/7/layout/ChevronBlockProcess"/>
    <dgm:cxn modelId="{2085B743-A2C0-484A-8313-F659BFD67E9A}" type="presParOf" srcId="{19CFE90F-E2D4-4632-8D4B-72A55983BFFA}" destId="{289405EE-1689-4722-9C6C-A7A6BBB1AD2F}" srcOrd="0" destOrd="0" presId="urn:microsoft.com/office/officeart/2016/7/layout/ChevronBlockProcess"/>
    <dgm:cxn modelId="{B4C578F4-67C5-40B1-9294-C85D0537E717}" type="presParOf" srcId="{19CFE90F-E2D4-4632-8D4B-72A55983BFFA}" destId="{D74867A1-5E49-4221-8282-73DA9C0FE1D4}" srcOrd="1" destOrd="0" presId="urn:microsoft.com/office/officeart/2016/7/layout/ChevronBlockProcess"/>
    <dgm:cxn modelId="{45506419-9695-4F28-9719-9BE771A60DD9}" type="presParOf" srcId="{42362934-A4FD-48EB-89C4-094FB029A24B}" destId="{67E6E8DE-408D-4676-B9B6-FFE3194FCA82}" srcOrd="1" destOrd="0" presId="urn:microsoft.com/office/officeart/2016/7/layout/ChevronBlockProcess"/>
    <dgm:cxn modelId="{39849388-617F-4040-B453-86C5BCAE4728}" type="presParOf" srcId="{42362934-A4FD-48EB-89C4-094FB029A24B}" destId="{540478C0-DF06-48F4-96D6-0C658041493C}" srcOrd="2" destOrd="0" presId="urn:microsoft.com/office/officeart/2016/7/layout/ChevronBlockProcess"/>
    <dgm:cxn modelId="{36CF62EA-B0AA-4B8C-B814-B26770AE3B64}" type="presParOf" srcId="{540478C0-DF06-48F4-96D6-0C658041493C}" destId="{2006A58C-9649-4D00-9932-6C48C4D5937E}" srcOrd="0" destOrd="0" presId="urn:microsoft.com/office/officeart/2016/7/layout/ChevronBlockProcess"/>
    <dgm:cxn modelId="{D6D22CFC-F4FC-4E8D-BBF7-6CE5F7810F6E}" type="presParOf" srcId="{540478C0-DF06-48F4-96D6-0C658041493C}" destId="{44D51007-0B6A-405C-A0D1-329FFC9E94BF}" srcOrd="1" destOrd="0" presId="urn:microsoft.com/office/officeart/2016/7/layout/ChevronBlockProcess"/>
    <dgm:cxn modelId="{F138F618-DCD6-4686-9E3A-475CD33BDF0F}" type="presParOf" srcId="{42362934-A4FD-48EB-89C4-094FB029A24B}" destId="{9F59E3C3-F212-43E2-92A5-7CED370B0439}" srcOrd="3" destOrd="0" presId="urn:microsoft.com/office/officeart/2016/7/layout/ChevronBlockProcess"/>
    <dgm:cxn modelId="{A901BFD4-24E1-43E5-82B4-9076ED5C2B36}" type="presParOf" srcId="{42362934-A4FD-48EB-89C4-094FB029A24B}" destId="{5D3BB3ED-9671-4634-86BE-1D86F440DFBE}" srcOrd="4" destOrd="0" presId="urn:microsoft.com/office/officeart/2016/7/layout/ChevronBlockProcess"/>
    <dgm:cxn modelId="{DA6DC3E5-C42C-4EEF-B6FC-38F9C9A2DFD0}" type="presParOf" srcId="{5D3BB3ED-9671-4634-86BE-1D86F440DFBE}" destId="{E703FD1C-56E2-4EAE-BFC4-AE0FEB88AF31}" srcOrd="0" destOrd="0" presId="urn:microsoft.com/office/officeart/2016/7/layout/ChevronBlockProcess"/>
    <dgm:cxn modelId="{E338B62C-217E-4768-AADC-B493563143FC}" type="presParOf" srcId="{5D3BB3ED-9671-4634-86BE-1D86F440DFBE}" destId="{C979A13D-8163-4714-BC5A-12CD7584F17E}" srcOrd="1" destOrd="0" presId="urn:microsoft.com/office/officeart/2016/7/layout/ChevronBlockProcess"/>
    <dgm:cxn modelId="{51A8799F-A300-4D42-9D08-04CE3CE333A7}" type="presParOf" srcId="{42362934-A4FD-48EB-89C4-094FB029A24B}" destId="{9AD2D0EC-35F6-40AD-815D-EAD75D1557E6}" srcOrd="5" destOrd="0" presId="urn:microsoft.com/office/officeart/2016/7/layout/ChevronBlockProcess"/>
    <dgm:cxn modelId="{E32A1D89-331B-4536-AEC4-DB116C20A99C}" type="presParOf" srcId="{42362934-A4FD-48EB-89C4-094FB029A24B}" destId="{99BA7EE5-BAF4-46F2-91BB-28630D90AEAE}" srcOrd="6" destOrd="0" presId="urn:microsoft.com/office/officeart/2016/7/layout/ChevronBlockProcess"/>
    <dgm:cxn modelId="{51FD1A16-1296-41D5-9EC9-55CF92E6D4D7}" type="presParOf" srcId="{99BA7EE5-BAF4-46F2-91BB-28630D90AEAE}" destId="{54C5F215-147D-4B41-B05C-6E44186FF61D}" srcOrd="0" destOrd="0" presId="urn:microsoft.com/office/officeart/2016/7/layout/ChevronBlockProcess"/>
    <dgm:cxn modelId="{69A40141-51D4-47CD-8D9C-89B15F7F358D}" type="presParOf" srcId="{99BA7EE5-BAF4-46F2-91BB-28630D90AEAE}" destId="{8D8CBD04-1B1B-4BF9-BAB0-39D9BF749785}" srcOrd="1" destOrd="0" presId="urn:microsoft.com/office/officeart/2016/7/layout/ChevronBlockProcess"/>
    <dgm:cxn modelId="{AC3BD778-8A35-4BC4-A07C-9CF65318F22F}" type="presParOf" srcId="{42362934-A4FD-48EB-89C4-094FB029A24B}" destId="{AED28B8D-B970-4BA2-986C-9B07958C8AE9}" srcOrd="7" destOrd="0" presId="urn:microsoft.com/office/officeart/2016/7/layout/ChevronBlockProcess"/>
    <dgm:cxn modelId="{D8ADD967-599A-4BC6-80E1-C69FE177E6CE}" type="presParOf" srcId="{42362934-A4FD-48EB-89C4-094FB029A24B}" destId="{D6B0FD79-C457-4EBC-ACD8-5F2040E0150A}" srcOrd="8" destOrd="0" presId="urn:microsoft.com/office/officeart/2016/7/layout/ChevronBlockProcess"/>
    <dgm:cxn modelId="{76AD3F17-DEE0-488E-960F-B6645E0276B4}" type="presParOf" srcId="{D6B0FD79-C457-4EBC-ACD8-5F2040E0150A}" destId="{47FA7D4C-C06B-4950-A308-F3A607B89529}" srcOrd="0" destOrd="0" presId="urn:microsoft.com/office/officeart/2016/7/layout/ChevronBlockProcess"/>
    <dgm:cxn modelId="{2AC468CA-06B8-43ED-AE3C-A2955117821A}" type="presParOf" srcId="{D6B0FD79-C457-4EBC-ACD8-5F2040E0150A}" destId="{655C1567-1876-4ACB-BE2F-C750EF87C706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F06E08-1B67-493E-84A3-29F2E5338BA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A6B1E06-2197-401B-86B0-165BA72997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Century Gothic" panose="020B0502020202020204"/>
            </a:rPr>
            <a:t>Identify</a:t>
          </a:r>
          <a:r>
            <a:rPr lang="en-US" b="0" i="0" dirty="0"/>
            <a:t> and communicate her needs</a:t>
          </a:r>
          <a:endParaRPr lang="en-US" dirty="0"/>
        </a:p>
      </dgm:t>
    </dgm:pt>
    <dgm:pt modelId="{A5BE7EBD-2A83-4B17-A3E6-5BD8EFBB2889}" type="parTrans" cxnId="{A80D8ADF-B60E-424B-AFE1-51E445B65A6D}">
      <dgm:prSet/>
      <dgm:spPr/>
      <dgm:t>
        <a:bodyPr/>
        <a:lstStyle/>
        <a:p>
          <a:endParaRPr lang="en-US"/>
        </a:p>
      </dgm:t>
    </dgm:pt>
    <dgm:pt modelId="{D5C10004-2561-453E-BB88-E4575A5A2589}" type="sibTrans" cxnId="{A80D8ADF-B60E-424B-AFE1-51E445B65A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74ACF3D-03E8-40BE-9D82-0B076AE7E7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Century Gothic" panose="020B0502020202020204"/>
            </a:rPr>
            <a:t>Sift</a:t>
          </a:r>
          <a:r>
            <a:rPr lang="en-US" b="0" i="0" dirty="0"/>
            <a:t> through and process </a:t>
          </a:r>
          <a:r>
            <a:rPr lang="en-US" b="0" i="0" dirty="0">
              <a:latin typeface="Century Gothic" panose="020B0502020202020204"/>
            </a:rPr>
            <a:t>information</a:t>
          </a:r>
        </a:p>
      </dgm:t>
    </dgm:pt>
    <dgm:pt modelId="{DB2C4680-E910-4581-80FC-3AABDF4B2277}" type="parTrans" cxnId="{AFDF50F4-53C6-4B03-8868-F9DFD2982647}">
      <dgm:prSet/>
      <dgm:spPr/>
      <dgm:t>
        <a:bodyPr/>
        <a:lstStyle/>
        <a:p>
          <a:endParaRPr lang="en-US"/>
        </a:p>
      </dgm:t>
    </dgm:pt>
    <dgm:pt modelId="{9F7E1836-8790-4F9A-935F-BE7317067888}" type="sibTrans" cxnId="{AFDF50F4-53C6-4B03-8868-F9DFD29826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50F4D7-B57F-4370-AF03-0F088CE9F6E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i="0" dirty="0">
              <a:latin typeface="Century Gothic" panose="020B0502020202020204"/>
            </a:rPr>
            <a:t>Flag</a:t>
          </a:r>
          <a:r>
            <a:rPr lang="en-US" b="0" i="0" dirty="0"/>
            <a:t> when her emotional expectations may be </a:t>
          </a:r>
          <a:r>
            <a:rPr lang="en-US" b="0" i="0" dirty="0">
              <a:latin typeface="Century Gothic" panose="020B0502020202020204"/>
            </a:rPr>
            <a:t>unrealistic</a:t>
          </a:r>
        </a:p>
      </dgm:t>
    </dgm:pt>
    <dgm:pt modelId="{6679087A-B26D-4446-93F7-D4A2A4B8E688}" type="parTrans" cxnId="{539FAE7A-D32C-4FE4-8BF3-5C3956F69570}">
      <dgm:prSet/>
      <dgm:spPr/>
      <dgm:t>
        <a:bodyPr/>
        <a:lstStyle/>
        <a:p>
          <a:endParaRPr lang="en-US"/>
        </a:p>
      </dgm:t>
    </dgm:pt>
    <dgm:pt modelId="{86ED6887-B1C7-4168-A09E-2C737EBF94FA}" type="sibTrans" cxnId="{539FAE7A-D32C-4FE4-8BF3-5C3956F695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97A76E-31DD-4609-847C-F3C31901AED7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0" i="0" dirty="0">
              <a:latin typeface="Century Gothic" panose="020B0502020202020204"/>
            </a:rPr>
            <a:t>Help</a:t>
          </a:r>
          <a:r>
            <a:rPr lang="en-US" b="0" i="0" dirty="0"/>
            <a:t> </a:t>
          </a:r>
          <a:r>
            <a:rPr lang="en-US" b="0" i="0" dirty="0">
              <a:latin typeface="Century Gothic" panose="020B0502020202020204"/>
            </a:rPr>
            <a:t>her </a:t>
          </a:r>
          <a:r>
            <a:rPr lang="en-US" b="0" i="0" dirty="0"/>
            <a:t>prepare for and manage trauma reactions to highly intense or difficult situations</a:t>
          </a:r>
          <a:endParaRPr lang="en-US" dirty="0"/>
        </a:p>
      </dgm:t>
    </dgm:pt>
    <dgm:pt modelId="{5120F49C-0CCA-4149-BEDA-186ED579623E}" type="parTrans" cxnId="{DF4FDA29-1933-4458-81E8-75E6C971ED76}">
      <dgm:prSet/>
      <dgm:spPr/>
      <dgm:t>
        <a:bodyPr/>
        <a:lstStyle/>
        <a:p>
          <a:endParaRPr lang="en-US"/>
        </a:p>
      </dgm:t>
    </dgm:pt>
    <dgm:pt modelId="{7C6A52FA-BC8C-4178-BBE9-D2E4549CB8CD}" type="sibTrans" cxnId="{DF4FDA29-1933-4458-81E8-75E6C971ED76}">
      <dgm:prSet/>
      <dgm:spPr/>
      <dgm:t>
        <a:bodyPr/>
        <a:lstStyle/>
        <a:p>
          <a:endParaRPr lang="en-US"/>
        </a:p>
      </dgm:t>
    </dgm:pt>
    <dgm:pt modelId="{76D31053-5F67-412F-9ED6-03106797356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Century Gothic" panose="020B0502020202020204"/>
            </a:rPr>
            <a:t>Assist</a:t>
          </a:r>
          <a:r>
            <a:rPr lang="en-US" b="0" i="0" dirty="0"/>
            <a:t> </a:t>
          </a:r>
          <a:r>
            <a:rPr lang="en-US" b="0" i="0" dirty="0">
              <a:latin typeface="Century Gothic" panose="020B0502020202020204"/>
            </a:rPr>
            <a:t>in making decisions that are</a:t>
          </a:r>
          <a:r>
            <a:rPr lang="en-US" b="0" i="0" dirty="0"/>
            <a:t> best for her</a:t>
          </a:r>
          <a:endParaRPr lang="en-US" dirty="0"/>
        </a:p>
      </dgm:t>
    </dgm:pt>
    <dgm:pt modelId="{43539007-2141-45A3-B343-AC3273A11ADC}" type="parTrans" cxnId="{AF69BFE1-BCD2-4F1F-B91E-E0EF0B3868AA}">
      <dgm:prSet/>
      <dgm:spPr/>
    </dgm:pt>
    <dgm:pt modelId="{36B4D887-518F-4012-A031-D214798AD803}" type="sibTrans" cxnId="{AF69BFE1-BCD2-4F1F-B91E-E0EF0B3868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F4D88A0-60AF-45CE-B10C-253A3D4CACC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latin typeface="Century Gothic" panose="020B0502020202020204"/>
            </a:rPr>
            <a:t>Discuss</a:t>
          </a:r>
          <a:r>
            <a:rPr lang="en-US" b="0" i="0" dirty="0"/>
            <a:t> when she is either looking for her lawyer to rescue her, or vilifying her attorney because the attorney can’t get her what she wants</a:t>
          </a:r>
          <a:endParaRPr lang="en-US" dirty="0"/>
        </a:p>
      </dgm:t>
    </dgm:pt>
    <dgm:pt modelId="{A86F7BA5-10A0-4ECC-A1DA-0AEF3F5B08EA}" type="parTrans" cxnId="{4EAEDE6A-998E-41CF-855F-4B5FA67DF417}">
      <dgm:prSet/>
      <dgm:spPr/>
    </dgm:pt>
    <dgm:pt modelId="{FDC3A886-0FD3-4669-AADD-FF80515087C5}" type="sibTrans" cxnId="{4EAEDE6A-998E-41CF-855F-4B5FA67DF4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D800D1F-500E-4E28-9105-62D13E0BC2FE}" type="pres">
      <dgm:prSet presAssocID="{B4F06E08-1B67-493E-84A3-29F2E5338BA6}" presName="root" presStyleCnt="0">
        <dgm:presLayoutVars>
          <dgm:dir/>
          <dgm:resizeHandles val="exact"/>
        </dgm:presLayoutVars>
      </dgm:prSet>
      <dgm:spPr/>
    </dgm:pt>
    <dgm:pt modelId="{AA6EAAAB-17A6-4FCF-A59F-3F5DF45E198F}" type="pres">
      <dgm:prSet presAssocID="{B4F06E08-1B67-493E-84A3-29F2E5338BA6}" presName="container" presStyleCnt="0">
        <dgm:presLayoutVars>
          <dgm:dir/>
          <dgm:resizeHandles val="exact"/>
        </dgm:presLayoutVars>
      </dgm:prSet>
      <dgm:spPr/>
    </dgm:pt>
    <dgm:pt modelId="{0D6076C7-161D-4BD4-AE84-7CEE242F25E6}" type="pres">
      <dgm:prSet presAssocID="{DA6B1E06-2197-401B-86B0-165BA72997CF}" presName="compNode" presStyleCnt="0"/>
      <dgm:spPr/>
    </dgm:pt>
    <dgm:pt modelId="{6A3096A7-CC34-4387-9947-26C774CED84B}" type="pres">
      <dgm:prSet presAssocID="{DA6B1E06-2197-401B-86B0-165BA72997CF}" presName="iconBgRect" presStyleLbl="bgShp" presStyleIdx="0" presStyleCnt="6"/>
      <dgm:spPr/>
    </dgm:pt>
    <dgm:pt modelId="{41669EDE-DFE2-41E8-B2FA-B431E2F782FE}" type="pres">
      <dgm:prSet presAssocID="{DA6B1E06-2197-401B-86B0-165BA72997C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94863D29-83ED-48A9-9A3E-2F94333AFAC1}" type="pres">
      <dgm:prSet presAssocID="{DA6B1E06-2197-401B-86B0-165BA72997CF}" presName="spaceRect" presStyleCnt="0"/>
      <dgm:spPr/>
    </dgm:pt>
    <dgm:pt modelId="{38E60311-CF8D-4281-8512-018AD8FB354D}" type="pres">
      <dgm:prSet presAssocID="{DA6B1E06-2197-401B-86B0-165BA72997CF}" presName="textRect" presStyleLbl="revTx" presStyleIdx="0" presStyleCnt="6">
        <dgm:presLayoutVars>
          <dgm:chMax val="1"/>
          <dgm:chPref val="1"/>
        </dgm:presLayoutVars>
      </dgm:prSet>
      <dgm:spPr/>
    </dgm:pt>
    <dgm:pt modelId="{C559AC2B-6DF2-49D5-AD4A-1253E2BA3C27}" type="pres">
      <dgm:prSet presAssocID="{D5C10004-2561-453E-BB88-E4575A5A2589}" presName="sibTrans" presStyleLbl="sibTrans2D1" presStyleIdx="0" presStyleCnt="0"/>
      <dgm:spPr/>
    </dgm:pt>
    <dgm:pt modelId="{C7EE479E-B585-41FA-B395-35BABB3D85C6}" type="pres">
      <dgm:prSet presAssocID="{374ACF3D-03E8-40BE-9D82-0B076AE7E7F5}" presName="compNode" presStyleCnt="0"/>
      <dgm:spPr/>
    </dgm:pt>
    <dgm:pt modelId="{2F5E979C-057D-4DD4-9182-84944DA14B06}" type="pres">
      <dgm:prSet presAssocID="{374ACF3D-03E8-40BE-9D82-0B076AE7E7F5}" presName="iconBgRect" presStyleLbl="bgShp" presStyleIdx="1" presStyleCnt="6"/>
      <dgm:spPr/>
    </dgm:pt>
    <dgm:pt modelId="{D4F574A5-C815-4713-9DF7-E7ACF0E51989}" type="pres">
      <dgm:prSet presAssocID="{374ACF3D-03E8-40BE-9D82-0B076AE7E7F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A18B6149-AF1E-43CF-BD4B-0F8754DDDC83}" type="pres">
      <dgm:prSet presAssocID="{374ACF3D-03E8-40BE-9D82-0B076AE7E7F5}" presName="spaceRect" presStyleCnt="0"/>
      <dgm:spPr/>
    </dgm:pt>
    <dgm:pt modelId="{406DC2F1-88F1-4BED-8677-904DA3D44FEF}" type="pres">
      <dgm:prSet presAssocID="{374ACF3D-03E8-40BE-9D82-0B076AE7E7F5}" presName="textRect" presStyleLbl="revTx" presStyleIdx="1" presStyleCnt="6">
        <dgm:presLayoutVars>
          <dgm:chMax val="1"/>
          <dgm:chPref val="1"/>
        </dgm:presLayoutVars>
      </dgm:prSet>
      <dgm:spPr/>
    </dgm:pt>
    <dgm:pt modelId="{5026C691-2619-4A39-99FB-40985A49C935}" type="pres">
      <dgm:prSet presAssocID="{9F7E1836-8790-4F9A-935F-BE7317067888}" presName="sibTrans" presStyleLbl="sibTrans2D1" presStyleIdx="0" presStyleCnt="0"/>
      <dgm:spPr/>
    </dgm:pt>
    <dgm:pt modelId="{6AEFE383-640F-4992-A4E3-FD3DDE7DE881}" type="pres">
      <dgm:prSet presAssocID="{76D31053-5F67-412F-9ED6-03106797356C}" presName="compNode" presStyleCnt="0"/>
      <dgm:spPr/>
    </dgm:pt>
    <dgm:pt modelId="{4A7A47C4-E91D-4784-876A-7FB220C817FB}" type="pres">
      <dgm:prSet presAssocID="{76D31053-5F67-412F-9ED6-03106797356C}" presName="iconBgRect" presStyleLbl="bgShp" presStyleIdx="2" presStyleCnt="6"/>
      <dgm:spPr/>
    </dgm:pt>
    <dgm:pt modelId="{DA6C8729-52F7-4075-8E61-23F9FD566785}" type="pres">
      <dgm:prSet presAssocID="{76D31053-5F67-412F-9ED6-03106797356C}" presName="iconRect" presStyleLbl="node1" presStyleIdx="2" presStyleCnt="6"/>
      <dgm:spPr/>
    </dgm:pt>
    <dgm:pt modelId="{7695D191-BBF3-4087-A64E-7591CF2C2556}" type="pres">
      <dgm:prSet presAssocID="{76D31053-5F67-412F-9ED6-03106797356C}" presName="spaceRect" presStyleCnt="0"/>
      <dgm:spPr/>
    </dgm:pt>
    <dgm:pt modelId="{F64393E7-5EAB-44F2-B6BC-E5A9DB75C9A2}" type="pres">
      <dgm:prSet presAssocID="{76D31053-5F67-412F-9ED6-03106797356C}" presName="textRect" presStyleLbl="revTx" presStyleIdx="2" presStyleCnt="6">
        <dgm:presLayoutVars>
          <dgm:chMax val="1"/>
          <dgm:chPref val="1"/>
        </dgm:presLayoutVars>
      </dgm:prSet>
      <dgm:spPr/>
    </dgm:pt>
    <dgm:pt modelId="{A9906D0E-EF2B-441D-9B0D-028FEB9B41F3}" type="pres">
      <dgm:prSet presAssocID="{36B4D887-518F-4012-A031-D214798AD803}" presName="sibTrans" presStyleLbl="sibTrans2D1" presStyleIdx="0" presStyleCnt="0"/>
      <dgm:spPr/>
    </dgm:pt>
    <dgm:pt modelId="{53A61657-CB07-486D-AB47-D6F998D6DAD3}" type="pres">
      <dgm:prSet presAssocID="{EF50F4D7-B57F-4370-AF03-0F088CE9F6EB}" presName="compNode" presStyleCnt="0"/>
      <dgm:spPr/>
    </dgm:pt>
    <dgm:pt modelId="{BD2170DA-FBAC-4A06-BD7D-1C75BDD1035B}" type="pres">
      <dgm:prSet presAssocID="{EF50F4D7-B57F-4370-AF03-0F088CE9F6EB}" presName="iconBgRect" presStyleLbl="bgShp" presStyleIdx="3" presStyleCnt="6"/>
      <dgm:spPr/>
    </dgm:pt>
    <dgm:pt modelId="{F342C205-2211-4E89-B7FE-AE5221C7591D}" type="pres">
      <dgm:prSet presAssocID="{EF50F4D7-B57F-4370-AF03-0F088CE9F6EB}" presName="iconRect" presStyleLbl="node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F9D12A4F-A993-492B-B444-0884F790C806}" type="pres">
      <dgm:prSet presAssocID="{EF50F4D7-B57F-4370-AF03-0F088CE9F6EB}" presName="spaceRect" presStyleCnt="0"/>
      <dgm:spPr/>
    </dgm:pt>
    <dgm:pt modelId="{A84BFCC1-0A77-4675-8F33-4447810349E9}" type="pres">
      <dgm:prSet presAssocID="{EF50F4D7-B57F-4370-AF03-0F088CE9F6EB}" presName="textRect" presStyleLbl="revTx" presStyleIdx="3" presStyleCnt="6">
        <dgm:presLayoutVars>
          <dgm:chMax val="1"/>
          <dgm:chPref val="1"/>
        </dgm:presLayoutVars>
      </dgm:prSet>
      <dgm:spPr/>
    </dgm:pt>
    <dgm:pt modelId="{2138EC7C-607C-4014-A3D2-D6A11036907C}" type="pres">
      <dgm:prSet presAssocID="{86ED6887-B1C7-4168-A09E-2C737EBF94FA}" presName="sibTrans" presStyleLbl="sibTrans2D1" presStyleIdx="0" presStyleCnt="0"/>
      <dgm:spPr/>
    </dgm:pt>
    <dgm:pt modelId="{C41BA3DB-A606-4C76-A5AA-3D7F78097713}" type="pres">
      <dgm:prSet presAssocID="{FF4D88A0-60AF-45CE-B10C-253A3D4CACCE}" presName="compNode" presStyleCnt="0"/>
      <dgm:spPr/>
    </dgm:pt>
    <dgm:pt modelId="{1FBFF60E-46B6-4921-BC52-54749B9FF54D}" type="pres">
      <dgm:prSet presAssocID="{FF4D88A0-60AF-45CE-B10C-253A3D4CACCE}" presName="iconBgRect" presStyleLbl="bgShp" presStyleIdx="4" presStyleCnt="6"/>
      <dgm:spPr/>
    </dgm:pt>
    <dgm:pt modelId="{6C02C60D-A025-442C-B153-CF369E436C19}" type="pres">
      <dgm:prSet presAssocID="{FF4D88A0-60AF-45CE-B10C-253A3D4CACCE}" presName="iconRect" presStyleLbl="node1" presStyleIdx="4" presStyleCnt="6"/>
      <dgm:spPr/>
    </dgm:pt>
    <dgm:pt modelId="{1218433D-BAF8-49CB-AF66-E9C6272F4EC0}" type="pres">
      <dgm:prSet presAssocID="{FF4D88A0-60AF-45CE-B10C-253A3D4CACCE}" presName="spaceRect" presStyleCnt="0"/>
      <dgm:spPr/>
    </dgm:pt>
    <dgm:pt modelId="{70EC5195-EFF0-4E66-8824-4D251A5DD647}" type="pres">
      <dgm:prSet presAssocID="{FF4D88A0-60AF-45CE-B10C-253A3D4CACCE}" presName="textRect" presStyleLbl="revTx" presStyleIdx="4" presStyleCnt="6">
        <dgm:presLayoutVars>
          <dgm:chMax val="1"/>
          <dgm:chPref val="1"/>
        </dgm:presLayoutVars>
      </dgm:prSet>
      <dgm:spPr/>
    </dgm:pt>
    <dgm:pt modelId="{59E20C34-1D35-4462-9143-915BC25E3364}" type="pres">
      <dgm:prSet presAssocID="{FDC3A886-0FD3-4669-AADD-FF80515087C5}" presName="sibTrans" presStyleLbl="sibTrans2D1" presStyleIdx="0" presStyleCnt="0"/>
      <dgm:spPr/>
    </dgm:pt>
    <dgm:pt modelId="{0ED51D32-214B-4DD0-A38E-A6CB79365CBA}" type="pres">
      <dgm:prSet presAssocID="{1297A76E-31DD-4609-847C-F3C31901AED7}" presName="compNode" presStyleCnt="0"/>
      <dgm:spPr/>
    </dgm:pt>
    <dgm:pt modelId="{18F88CE4-B733-473B-B805-FB2679A8DC24}" type="pres">
      <dgm:prSet presAssocID="{1297A76E-31DD-4609-847C-F3C31901AED7}" presName="iconBgRect" presStyleLbl="bgShp" presStyleIdx="5" presStyleCnt="6"/>
      <dgm:spPr/>
    </dgm:pt>
    <dgm:pt modelId="{B48744BA-38CF-455E-8C6C-33C5D8BB07A8}" type="pres">
      <dgm:prSet presAssocID="{1297A76E-31DD-4609-847C-F3C31901AED7}" presName="iconRect" presStyleLbl="node1" presStyleIdx="5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B3FFDEF6-81DD-4DAF-B1B1-9BEA611CB0F9}" type="pres">
      <dgm:prSet presAssocID="{1297A76E-31DD-4609-847C-F3C31901AED7}" presName="spaceRect" presStyleCnt="0"/>
      <dgm:spPr/>
    </dgm:pt>
    <dgm:pt modelId="{0A0BDB21-BE1A-4939-8DDD-E47BD8315159}" type="pres">
      <dgm:prSet presAssocID="{1297A76E-31DD-4609-847C-F3C31901AED7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C7F8F12-FDB7-437F-875D-2FFE3C4858B2}" type="presOf" srcId="{B4F06E08-1B67-493E-84A3-29F2E5338BA6}" destId="{0D800D1F-500E-4E28-9105-62D13E0BC2FE}" srcOrd="0" destOrd="0" presId="urn:microsoft.com/office/officeart/2018/2/layout/IconCircleList"/>
    <dgm:cxn modelId="{DF4FDA29-1933-4458-81E8-75E6C971ED76}" srcId="{B4F06E08-1B67-493E-84A3-29F2E5338BA6}" destId="{1297A76E-31DD-4609-847C-F3C31901AED7}" srcOrd="5" destOrd="0" parTransId="{5120F49C-0CCA-4149-BEDA-186ED579623E}" sibTransId="{7C6A52FA-BC8C-4178-BBE9-D2E4549CB8CD}"/>
    <dgm:cxn modelId="{ABBCE45F-5CAC-4BC7-8574-C04C5A0BDA1A}" type="presOf" srcId="{D5C10004-2561-453E-BB88-E4575A5A2589}" destId="{C559AC2B-6DF2-49D5-AD4A-1253E2BA3C27}" srcOrd="0" destOrd="0" presId="urn:microsoft.com/office/officeart/2018/2/layout/IconCircleList"/>
    <dgm:cxn modelId="{4EAEDE6A-998E-41CF-855F-4B5FA67DF417}" srcId="{B4F06E08-1B67-493E-84A3-29F2E5338BA6}" destId="{FF4D88A0-60AF-45CE-B10C-253A3D4CACCE}" srcOrd="4" destOrd="0" parTransId="{A86F7BA5-10A0-4ECC-A1DA-0AEF3F5B08EA}" sibTransId="{FDC3A886-0FD3-4669-AADD-FF80515087C5}"/>
    <dgm:cxn modelId="{8BACA34E-8353-42AA-B6D1-615005C91994}" type="presOf" srcId="{76D31053-5F67-412F-9ED6-03106797356C}" destId="{F64393E7-5EAB-44F2-B6BC-E5A9DB75C9A2}" srcOrd="0" destOrd="0" presId="urn:microsoft.com/office/officeart/2018/2/layout/IconCircleList"/>
    <dgm:cxn modelId="{53DE6158-82CF-4016-9FA1-C4CACF60B1CE}" type="presOf" srcId="{86ED6887-B1C7-4168-A09E-2C737EBF94FA}" destId="{2138EC7C-607C-4014-A3D2-D6A11036907C}" srcOrd="0" destOrd="0" presId="urn:microsoft.com/office/officeart/2018/2/layout/IconCircleList"/>
    <dgm:cxn modelId="{539FAE7A-D32C-4FE4-8BF3-5C3956F69570}" srcId="{B4F06E08-1B67-493E-84A3-29F2E5338BA6}" destId="{EF50F4D7-B57F-4370-AF03-0F088CE9F6EB}" srcOrd="3" destOrd="0" parTransId="{6679087A-B26D-4446-93F7-D4A2A4B8E688}" sibTransId="{86ED6887-B1C7-4168-A09E-2C737EBF94FA}"/>
    <dgm:cxn modelId="{4AA70F7B-4B6F-4837-A866-0C870DD0A02C}" type="presOf" srcId="{FDC3A886-0FD3-4669-AADD-FF80515087C5}" destId="{59E20C34-1D35-4462-9143-915BC25E3364}" srcOrd="0" destOrd="0" presId="urn:microsoft.com/office/officeart/2018/2/layout/IconCircleList"/>
    <dgm:cxn modelId="{9525F893-9A1B-43CF-B0E0-91AF6E525138}" type="presOf" srcId="{EF50F4D7-B57F-4370-AF03-0F088CE9F6EB}" destId="{A84BFCC1-0A77-4675-8F33-4447810349E9}" srcOrd="0" destOrd="0" presId="urn:microsoft.com/office/officeart/2018/2/layout/IconCircleList"/>
    <dgm:cxn modelId="{4AAAC19B-4EB5-4094-AD69-1F6E361F8BFB}" type="presOf" srcId="{1297A76E-31DD-4609-847C-F3C31901AED7}" destId="{0A0BDB21-BE1A-4939-8DDD-E47BD8315159}" srcOrd="0" destOrd="0" presId="urn:microsoft.com/office/officeart/2018/2/layout/IconCircleList"/>
    <dgm:cxn modelId="{8DBB249D-4B1D-4142-ADCA-660BC30B5882}" type="presOf" srcId="{36B4D887-518F-4012-A031-D214798AD803}" destId="{A9906D0E-EF2B-441D-9B0D-028FEB9B41F3}" srcOrd="0" destOrd="0" presId="urn:microsoft.com/office/officeart/2018/2/layout/IconCircleList"/>
    <dgm:cxn modelId="{D2B4599E-B86C-420D-841D-0676393F3738}" type="presOf" srcId="{9F7E1836-8790-4F9A-935F-BE7317067888}" destId="{5026C691-2619-4A39-99FB-40985A49C935}" srcOrd="0" destOrd="0" presId="urn:microsoft.com/office/officeart/2018/2/layout/IconCircleList"/>
    <dgm:cxn modelId="{E8E264A5-E4DC-4936-9A2C-9EF19A6E6CA1}" type="presOf" srcId="{374ACF3D-03E8-40BE-9D82-0B076AE7E7F5}" destId="{406DC2F1-88F1-4BED-8677-904DA3D44FEF}" srcOrd="0" destOrd="0" presId="urn:microsoft.com/office/officeart/2018/2/layout/IconCircleList"/>
    <dgm:cxn modelId="{653743C1-10E0-47E6-957D-63DAACFEC2AD}" type="presOf" srcId="{DA6B1E06-2197-401B-86B0-165BA72997CF}" destId="{38E60311-CF8D-4281-8512-018AD8FB354D}" srcOrd="0" destOrd="0" presId="urn:microsoft.com/office/officeart/2018/2/layout/IconCircleList"/>
    <dgm:cxn modelId="{E4E657CF-3DF8-49E7-A1ED-33D09B56F48B}" type="presOf" srcId="{FF4D88A0-60AF-45CE-B10C-253A3D4CACCE}" destId="{70EC5195-EFF0-4E66-8824-4D251A5DD647}" srcOrd="0" destOrd="0" presId="urn:microsoft.com/office/officeart/2018/2/layout/IconCircleList"/>
    <dgm:cxn modelId="{A80D8ADF-B60E-424B-AFE1-51E445B65A6D}" srcId="{B4F06E08-1B67-493E-84A3-29F2E5338BA6}" destId="{DA6B1E06-2197-401B-86B0-165BA72997CF}" srcOrd="0" destOrd="0" parTransId="{A5BE7EBD-2A83-4B17-A3E6-5BD8EFBB2889}" sibTransId="{D5C10004-2561-453E-BB88-E4575A5A2589}"/>
    <dgm:cxn modelId="{AF69BFE1-BCD2-4F1F-B91E-E0EF0B3868AA}" srcId="{B4F06E08-1B67-493E-84A3-29F2E5338BA6}" destId="{76D31053-5F67-412F-9ED6-03106797356C}" srcOrd="2" destOrd="0" parTransId="{43539007-2141-45A3-B343-AC3273A11ADC}" sibTransId="{36B4D887-518F-4012-A031-D214798AD803}"/>
    <dgm:cxn modelId="{AFDF50F4-53C6-4B03-8868-F9DFD2982647}" srcId="{B4F06E08-1B67-493E-84A3-29F2E5338BA6}" destId="{374ACF3D-03E8-40BE-9D82-0B076AE7E7F5}" srcOrd="1" destOrd="0" parTransId="{DB2C4680-E910-4581-80FC-3AABDF4B2277}" sibTransId="{9F7E1836-8790-4F9A-935F-BE7317067888}"/>
    <dgm:cxn modelId="{FA5C1E3F-6096-467B-8988-E729FB44480B}" type="presParOf" srcId="{0D800D1F-500E-4E28-9105-62D13E0BC2FE}" destId="{AA6EAAAB-17A6-4FCF-A59F-3F5DF45E198F}" srcOrd="0" destOrd="0" presId="urn:microsoft.com/office/officeart/2018/2/layout/IconCircleList"/>
    <dgm:cxn modelId="{71F97F72-3002-4909-871D-3EA78DE21D66}" type="presParOf" srcId="{AA6EAAAB-17A6-4FCF-A59F-3F5DF45E198F}" destId="{0D6076C7-161D-4BD4-AE84-7CEE242F25E6}" srcOrd="0" destOrd="0" presId="urn:microsoft.com/office/officeart/2018/2/layout/IconCircleList"/>
    <dgm:cxn modelId="{75A46299-ED47-4B96-B90F-64B29E07310E}" type="presParOf" srcId="{0D6076C7-161D-4BD4-AE84-7CEE242F25E6}" destId="{6A3096A7-CC34-4387-9947-26C774CED84B}" srcOrd="0" destOrd="0" presId="urn:microsoft.com/office/officeart/2018/2/layout/IconCircleList"/>
    <dgm:cxn modelId="{A2D30576-A34E-49F2-9120-EA8E260F897D}" type="presParOf" srcId="{0D6076C7-161D-4BD4-AE84-7CEE242F25E6}" destId="{41669EDE-DFE2-41E8-B2FA-B431E2F782FE}" srcOrd="1" destOrd="0" presId="urn:microsoft.com/office/officeart/2018/2/layout/IconCircleList"/>
    <dgm:cxn modelId="{4B86EEFD-AE15-492A-A6A1-856BB4F6E9F0}" type="presParOf" srcId="{0D6076C7-161D-4BD4-AE84-7CEE242F25E6}" destId="{94863D29-83ED-48A9-9A3E-2F94333AFAC1}" srcOrd="2" destOrd="0" presId="urn:microsoft.com/office/officeart/2018/2/layout/IconCircleList"/>
    <dgm:cxn modelId="{0AE171DF-15BB-426F-A096-D6268253C3EB}" type="presParOf" srcId="{0D6076C7-161D-4BD4-AE84-7CEE242F25E6}" destId="{38E60311-CF8D-4281-8512-018AD8FB354D}" srcOrd="3" destOrd="0" presId="urn:microsoft.com/office/officeart/2018/2/layout/IconCircleList"/>
    <dgm:cxn modelId="{0DE8C553-0658-4889-83CB-C8A67895DFB7}" type="presParOf" srcId="{AA6EAAAB-17A6-4FCF-A59F-3F5DF45E198F}" destId="{C559AC2B-6DF2-49D5-AD4A-1253E2BA3C27}" srcOrd="1" destOrd="0" presId="urn:microsoft.com/office/officeart/2018/2/layout/IconCircleList"/>
    <dgm:cxn modelId="{034A949F-3C5A-4456-847E-855BA24ED480}" type="presParOf" srcId="{AA6EAAAB-17A6-4FCF-A59F-3F5DF45E198F}" destId="{C7EE479E-B585-41FA-B395-35BABB3D85C6}" srcOrd="2" destOrd="0" presId="urn:microsoft.com/office/officeart/2018/2/layout/IconCircleList"/>
    <dgm:cxn modelId="{B534D90D-3742-4D79-8ABC-994FE86C5BC8}" type="presParOf" srcId="{C7EE479E-B585-41FA-B395-35BABB3D85C6}" destId="{2F5E979C-057D-4DD4-9182-84944DA14B06}" srcOrd="0" destOrd="0" presId="urn:microsoft.com/office/officeart/2018/2/layout/IconCircleList"/>
    <dgm:cxn modelId="{5403E0AA-7444-4E27-93E4-D17617F6F3A2}" type="presParOf" srcId="{C7EE479E-B585-41FA-B395-35BABB3D85C6}" destId="{D4F574A5-C815-4713-9DF7-E7ACF0E51989}" srcOrd="1" destOrd="0" presId="urn:microsoft.com/office/officeart/2018/2/layout/IconCircleList"/>
    <dgm:cxn modelId="{D83E22EA-85FE-44AD-8C59-738B27BDD11A}" type="presParOf" srcId="{C7EE479E-B585-41FA-B395-35BABB3D85C6}" destId="{A18B6149-AF1E-43CF-BD4B-0F8754DDDC83}" srcOrd="2" destOrd="0" presId="urn:microsoft.com/office/officeart/2018/2/layout/IconCircleList"/>
    <dgm:cxn modelId="{31BF18B1-A047-4D4A-B7D0-7B3C4DB83DFD}" type="presParOf" srcId="{C7EE479E-B585-41FA-B395-35BABB3D85C6}" destId="{406DC2F1-88F1-4BED-8677-904DA3D44FEF}" srcOrd="3" destOrd="0" presId="urn:microsoft.com/office/officeart/2018/2/layout/IconCircleList"/>
    <dgm:cxn modelId="{4906C4A6-4C65-4559-A293-03138A30C4B5}" type="presParOf" srcId="{AA6EAAAB-17A6-4FCF-A59F-3F5DF45E198F}" destId="{5026C691-2619-4A39-99FB-40985A49C935}" srcOrd="3" destOrd="0" presId="urn:microsoft.com/office/officeart/2018/2/layout/IconCircleList"/>
    <dgm:cxn modelId="{A0CEE563-AAD4-4FAD-8D20-0639512ABD8E}" type="presParOf" srcId="{AA6EAAAB-17A6-4FCF-A59F-3F5DF45E198F}" destId="{6AEFE383-640F-4992-A4E3-FD3DDE7DE881}" srcOrd="4" destOrd="0" presId="urn:microsoft.com/office/officeart/2018/2/layout/IconCircleList"/>
    <dgm:cxn modelId="{18807CD3-AC89-4E9E-B830-BF93418E7658}" type="presParOf" srcId="{6AEFE383-640F-4992-A4E3-FD3DDE7DE881}" destId="{4A7A47C4-E91D-4784-876A-7FB220C817FB}" srcOrd="0" destOrd="0" presId="urn:microsoft.com/office/officeart/2018/2/layout/IconCircleList"/>
    <dgm:cxn modelId="{2BF683B9-426A-47E9-9B22-B3733132C96E}" type="presParOf" srcId="{6AEFE383-640F-4992-A4E3-FD3DDE7DE881}" destId="{DA6C8729-52F7-4075-8E61-23F9FD566785}" srcOrd="1" destOrd="0" presId="urn:microsoft.com/office/officeart/2018/2/layout/IconCircleList"/>
    <dgm:cxn modelId="{F9190F8E-3F6F-4F63-B60B-1229F1C9E421}" type="presParOf" srcId="{6AEFE383-640F-4992-A4E3-FD3DDE7DE881}" destId="{7695D191-BBF3-4087-A64E-7591CF2C2556}" srcOrd="2" destOrd="0" presId="urn:microsoft.com/office/officeart/2018/2/layout/IconCircleList"/>
    <dgm:cxn modelId="{CC3713B1-FAE1-4842-B06D-8889BC879826}" type="presParOf" srcId="{6AEFE383-640F-4992-A4E3-FD3DDE7DE881}" destId="{F64393E7-5EAB-44F2-B6BC-E5A9DB75C9A2}" srcOrd="3" destOrd="0" presId="urn:microsoft.com/office/officeart/2018/2/layout/IconCircleList"/>
    <dgm:cxn modelId="{225DD6E2-9AA9-4EA4-8144-BF8DD8F8A99D}" type="presParOf" srcId="{AA6EAAAB-17A6-4FCF-A59F-3F5DF45E198F}" destId="{A9906D0E-EF2B-441D-9B0D-028FEB9B41F3}" srcOrd="5" destOrd="0" presId="urn:microsoft.com/office/officeart/2018/2/layout/IconCircleList"/>
    <dgm:cxn modelId="{583D37F2-5C35-46D8-A280-77D97F0DF160}" type="presParOf" srcId="{AA6EAAAB-17A6-4FCF-A59F-3F5DF45E198F}" destId="{53A61657-CB07-486D-AB47-D6F998D6DAD3}" srcOrd="6" destOrd="0" presId="urn:microsoft.com/office/officeart/2018/2/layout/IconCircleList"/>
    <dgm:cxn modelId="{365B5C5A-FCEE-4501-9ECC-C90D31AEFED5}" type="presParOf" srcId="{53A61657-CB07-486D-AB47-D6F998D6DAD3}" destId="{BD2170DA-FBAC-4A06-BD7D-1C75BDD1035B}" srcOrd="0" destOrd="0" presId="urn:microsoft.com/office/officeart/2018/2/layout/IconCircleList"/>
    <dgm:cxn modelId="{92D8F6C3-4614-4059-A564-081AB73853EC}" type="presParOf" srcId="{53A61657-CB07-486D-AB47-D6F998D6DAD3}" destId="{F342C205-2211-4E89-B7FE-AE5221C7591D}" srcOrd="1" destOrd="0" presId="urn:microsoft.com/office/officeart/2018/2/layout/IconCircleList"/>
    <dgm:cxn modelId="{8ABF3F15-2D07-49A6-8E01-95A8CF2BBA3A}" type="presParOf" srcId="{53A61657-CB07-486D-AB47-D6F998D6DAD3}" destId="{F9D12A4F-A993-492B-B444-0884F790C806}" srcOrd="2" destOrd="0" presId="urn:microsoft.com/office/officeart/2018/2/layout/IconCircleList"/>
    <dgm:cxn modelId="{C145B0C7-1434-483E-80DA-8D18564FFD86}" type="presParOf" srcId="{53A61657-CB07-486D-AB47-D6F998D6DAD3}" destId="{A84BFCC1-0A77-4675-8F33-4447810349E9}" srcOrd="3" destOrd="0" presId="urn:microsoft.com/office/officeart/2018/2/layout/IconCircleList"/>
    <dgm:cxn modelId="{1569CAB3-6E5E-42D4-A0B6-300C7D4B2D52}" type="presParOf" srcId="{AA6EAAAB-17A6-4FCF-A59F-3F5DF45E198F}" destId="{2138EC7C-607C-4014-A3D2-D6A11036907C}" srcOrd="7" destOrd="0" presId="urn:microsoft.com/office/officeart/2018/2/layout/IconCircleList"/>
    <dgm:cxn modelId="{DCF76E05-1421-4D59-9002-44066A94491C}" type="presParOf" srcId="{AA6EAAAB-17A6-4FCF-A59F-3F5DF45E198F}" destId="{C41BA3DB-A606-4C76-A5AA-3D7F78097713}" srcOrd="8" destOrd="0" presId="urn:microsoft.com/office/officeart/2018/2/layout/IconCircleList"/>
    <dgm:cxn modelId="{AB4AB001-4411-49FE-8D87-DD7EEB12CC20}" type="presParOf" srcId="{C41BA3DB-A606-4C76-A5AA-3D7F78097713}" destId="{1FBFF60E-46B6-4921-BC52-54749B9FF54D}" srcOrd="0" destOrd="0" presId="urn:microsoft.com/office/officeart/2018/2/layout/IconCircleList"/>
    <dgm:cxn modelId="{0CE61880-12F2-4A89-9ECE-B268F5A1684C}" type="presParOf" srcId="{C41BA3DB-A606-4C76-A5AA-3D7F78097713}" destId="{6C02C60D-A025-442C-B153-CF369E436C19}" srcOrd="1" destOrd="0" presId="urn:microsoft.com/office/officeart/2018/2/layout/IconCircleList"/>
    <dgm:cxn modelId="{88E3CF4C-F66C-41E9-94AC-F8EBA3734301}" type="presParOf" srcId="{C41BA3DB-A606-4C76-A5AA-3D7F78097713}" destId="{1218433D-BAF8-49CB-AF66-E9C6272F4EC0}" srcOrd="2" destOrd="0" presId="urn:microsoft.com/office/officeart/2018/2/layout/IconCircleList"/>
    <dgm:cxn modelId="{C73147A4-EF65-44CC-B4D3-652923FC88D3}" type="presParOf" srcId="{C41BA3DB-A606-4C76-A5AA-3D7F78097713}" destId="{70EC5195-EFF0-4E66-8824-4D251A5DD647}" srcOrd="3" destOrd="0" presId="urn:microsoft.com/office/officeart/2018/2/layout/IconCircleList"/>
    <dgm:cxn modelId="{57A7B529-A784-43AB-B4C0-B599EAF6C05C}" type="presParOf" srcId="{AA6EAAAB-17A6-4FCF-A59F-3F5DF45E198F}" destId="{59E20C34-1D35-4462-9143-915BC25E3364}" srcOrd="9" destOrd="0" presId="urn:microsoft.com/office/officeart/2018/2/layout/IconCircleList"/>
    <dgm:cxn modelId="{46CA9DB4-E376-46F3-B219-59C751501A16}" type="presParOf" srcId="{AA6EAAAB-17A6-4FCF-A59F-3F5DF45E198F}" destId="{0ED51D32-214B-4DD0-A38E-A6CB79365CBA}" srcOrd="10" destOrd="0" presId="urn:microsoft.com/office/officeart/2018/2/layout/IconCircleList"/>
    <dgm:cxn modelId="{C93DBCB9-AD70-4B97-AC1B-5941721F6521}" type="presParOf" srcId="{0ED51D32-214B-4DD0-A38E-A6CB79365CBA}" destId="{18F88CE4-B733-473B-B805-FB2679A8DC24}" srcOrd="0" destOrd="0" presId="urn:microsoft.com/office/officeart/2018/2/layout/IconCircleList"/>
    <dgm:cxn modelId="{13E5C589-EB21-4D3B-BC10-B198EC40F7B9}" type="presParOf" srcId="{0ED51D32-214B-4DD0-A38E-A6CB79365CBA}" destId="{B48744BA-38CF-455E-8C6C-33C5D8BB07A8}" srcOrd="1" destOrd="0" presId="urn:microsoft.com/office/officeart/2018/2/layout/IconCircleList"/>
    <dgm:cxn modelId="{23682AA5-3EC1-4DEB-8E6B-9901A973F3C5}" type="presParOf" srcId="{0ED51D32-214B-4DD0-A38E-A6CB79365CBA}" destId="{B3FFDEF6-81DD-4DAF-B1B1-9BEA611CB0F9}" srcOrd="2" destOrd="0" presId="urn:microsoft.com/office/officeart/2018/2/layout/IconCircleList"/>
    <dgm:cxn modelId="{AAC97E0D-9623-4B9D-A127-9B0518D074DD}" type="presParOf" srcId="{0ED51D32-214B-4DD0-A38E-A6CB79365CBA}" destId="{0A0BDB21-BE1A-4939-8DDD-E47BD831515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E52DD-1940-4305-B7ED-A84FE422E51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5CABB9F-A0EA-4626-82A5-E870303BEE10}">
      <dgm:prSet/>
      <dgm:spPr/>
      <dgm:t>
        <a:bodyPr/>
        <a:lstStyle/>
        <a:p>
          <a:pPr>
            <a:defRPr b="1"/>
          </a:pPr>
          <a:r>
            <a:rPr lang="en-US"/>
            <a:t>Seeing</a:t>
          </a:r>
        </a:p>
      </dgm:t>
    </dgm:pt>
    <dgm:pt modelId="{7DCA5EB0-4D86-4A6E-A8CE-C52A9F712FC8}" type="parTrans" cxnId="{5B7D5FEE-E9CF-466D-8C8B-F322AD4F1751}">
      <dgm:prSet/>
      <dgm:spPr/>
      <dgm:t>
        <a:bodyPr/>
        <a:lstStyle/>
        <a:p>
          <a:endParaRPr lang="en-US"/>
        </a:p>
      </dgm:t>
    </dgm:pt>
    <dgm:pt modelId="{D7CB571E-D31B-4D45-8387-F8D0CF651B0D}" type="sibTrans" cxnId="{5B7D5FEE-E9CF-466D-8C8B-F322AD4F1751}">
      <dgm:prSet/>
      <dgm:spPr/>
      <dgm:t>
        <a:bodyPr/>
        <a:lstStyle/>
        <a:p>
          <a:endParaRPr lang="en-US"/>
        </a:p>
      </dgm:t>
    </dgm:pt>
    <dgm:pt modelId="{CEF487B8-1A8C-4058-A498-CD9EAB7F23E1}">
      <dgm:prSet/>
      <dgm:spPr/>
      <dgm:t>
        <a:bodyPr/>
        <a:lstStyle/>
        <a:p>
          <a:r>
            <a:rPr lang="en-US"/>
            <a:t>Overwhelmed with Images of the Trauma</a:t>
          </a:r>
        </a:p>
      </dgm:t>
    </dgm:pt>
    <dgm:pt modelId="{BE78FE65-6E7A-4B71-A3A0-DF66FBF97E66}" type="parTrans" cxnId="{ABBDFAFD-9137-45C9-93A7-EE29509C53B9}">
      <dgm:prSet/>
      <dgm:spPr/>
      <dgm:t>
        <a:bodyPr/>
        <a:lstStyle/>
        <a:p>
          <a:endParaRPr lang="en-US"/>
        </a:p>
      </dgm:t>
    </dgm:pt>
    <dgm:pt modelId="{15BD730E-60CE-4C01-A916-7EA855BD93EB}" type="sibTrans" cxnId="{ABBDFAFD-9137-45C9-93A7-EE29509C53B9}">
      <dgm:prSet/>
      <dgm:spPr/>
      <dgm:t>
        <a:bodyPr/>
        <a:lstStyle/>
        <a:p>
          <a:endParaRPr lang="en-US"/>
        </a:p>
      </dgm:t>
    </dgm:pt>
    <dgm:pt modelId="{94EF7022-5288-4832-82B9-9FD7455F9FF0}">
      <dgm:prSet/>
      <dgm:spPr/>
      <dgm:t>
        <a:bodyPr/>
        <a:lstStyle/>
        <a:p>
          <a:pPr>
            <a:defRPr b="1"/>
          </a:pPr>
          <a:r>
            <a:rPr lang="en-US"/>
            <a:t>Feeling</a:t>
          </a:r>
        </a:p>
      </dgm:t>
    </dgm:pt>
    <dgm:pt modelId="{6C5C60A6-A7AF-4926-AF90-5519B2383A40}" type="parTrans" cxnId="{3B91440B-6E9C-4DD3-B882-38CA2D105E56}">
      <dgm:prSet/>
      <dgm:spPr/>
      <dgm:t>
        <a:bodyPr/>
        <a:lstStyle/>
        <a:p>
          <a:endParaRPr lang="en-US"/>
        </a:p>
      </dgm:t>
    </dgm:pt>
    <dgm:pt modelId="{30AA46A3-07A1-4140-A779-1B0D8C936E30}" type="sibTrans" cxnId="{3B91440B-6E9C-4DD3-B882-38CA2D105E56}">
      <dgm:prSet/>
      <dgm:spPr/>
      <dgm:t>
        <a:bodyPr/>
        <a:lstStyle/>
        <a:p>
          <a:endParaRPr lang="en-US"/>
        </a:p>
      </dgm:t>
    </dgm:pt>
    <dgm:pt modelId="{ABAE406C-6776-48AC-A16A-2D864FC3FD13}">
      <dgm:prSet/>
      <dgm:spPr/>
      <dgm:t>
        <a:bodyPr/>
        <a:lstStyle/>
        <a:p>
          <a:pPr rtl="0"/>
          <a:r>
            <a:rPr lang="en-US"/>
            <a:t>Flooded</a:t>
          </a:r>
          <a:r>
            <a:rPr lang="en-US">
              <a:latin typeface="Century Gothic" panose="020B0502020202020204"/>
            </a:rPr>
            <a:t> </a:t>
          </a:r>
          <a:r>
            <a:rPr lang="en-US"/>
            <a:t>by </a:t>
          </a:r>
          <a:r>
            <a:rPr lang="en-US">
              <a:latin typeface="Century Gothic" panose="020B0502020202020204"/>
            </a:rPr>
            <a:t>Emotions</a:t>
          </a:r>
          <a:r>
            <a:rPr lang="en-US"/>
            <a:t> </a:t>
          </a:r>
          <a:r>
            <a:rPr lang="en-US">
              <a:latin typeface="Century Gothic" panose="020B0502020202020204"/>
            </a:rPr>
            <a:t>  </a:t>
          </a:r>
          <a:r>
            <a:rPr lang="en-US"/>
            <a:t>Experienced During </a:t>
          </a:r>
          <a:r>
            <a:rPr lang="en-US">
              <a:latin typeface="Century Gothic" panose="020B0502020202020204"/>
            </a:rPr>
            <a:t>    </a:t>
          </a:r>
          <a:r>
            <a:rPr lang="en-US"/>
            <a:t>Trauma</a:t>
          </a:r>
          <a:endParaRPr lang="en-US">
            <a:latin typeface="Century Gothic" panose="020B0502020202020204"/>
          </a:endParaRPr>
        </a:p>
      </dgm:t>
    </dgm:pt>
    <dgm:pt modelId="{AA113DFC-7CE9-4A5A-AC91-4D7543490C33}" type="parTrans" cxnId="{CDB3A1DC-DBE7-4DD9-881E-ADAA565188EB}">
      <dgm:prSet/>
      <dgm:spPr/>
      <dgm:t>
        <a:bodyPr/>
        <a:lstStyle/>
        <a:p>
          <a:endParaRPr lang="en-US"/>
        </a:p>
      </dgm:t>
    </dgm:pt>
    <dgm:pt modelId="{C39114E2-92C6-49D4-8358-DD6B7913F787}" type="sibTrans" cxnId="{CDB3A1DC-DBE7-4DD9-881E-ADAA565188EB}">
      <dgm:prSet/>
      <dgm:spPr/>
      <dgm:t>
        <a:bodyPr/>
        <a:lstStyle/>
        <a:p>
          <a:endParaRPr lang="en-US"/>
        </a:p>
      </dgm:t>
    </dgm:pt>
    <dgm:pt modelId="{4074C98D-B950-44B1-BF5A-944C19B06072}">
      <dgm:prSet/>
      <dgm:spPr/>
      <dgm:t>
        <a:bodyPr/>
        <a:lstStyle/>
        <a:p>
          <a:pPr>
            <a:defRPr b="1"/>
          </a:pPr>
          <a:r>
            <a:rPr lang="en-US"/>
            <a:t>Not Speaking</a:t>
          </a:r>
        </a:p>
      </dgm:t>
    </dgm:pt>
    <dgm:pt modelId="{38B76F6C-8E49-4886-A6A1-6A455A40C1BC}" type="parTrans" cxnId="{0C1B5FDB-19B8-403A-977D-26FF42C3417B}">
      <dgm:prSet/>
      <dgm:spPr/>
      <dgm:t>
        <a:bodyPr/>
        <a:lstStyle/>
        <a:p>
          <a:endParaRPr lang="en-US"/>
        </a:p>
      </dgm:t>
    </dgm:pt>
    <dgm:pt modelId="{028324EA-AB34-488F-AA75-15F0F51F132A}" type="sibTrans" cxnId="{0C1B5FDB-19B8-403A-977D-26FF42C3417B}">
      <dgm:prSet/>
      <dgm:spPr/>
      <dgm:t>
        <a:bodyPr/>
        <a:lstStyle/>
        <a:p>
          <a:endParaRPr lang="en-US"/>
        </a:p>
      </dgm:t>
    </dgm:pt>
    <dgm:pt modelId="{5785661A-024D-4F4D-99B5-654F900EAFA4}">
      <dgm:prSet/>
      <dgm:spPr/>
      <dgm:t>
        <a:bodyPr/>
        <a:lstStyle/>
        <a:p>
          <a:r>
            <a:rPr lang="en-US"/>
            <a:t>No Language to Describe the Events</a:t>
          </a:r>
        </a:p>
      </dgm:t>
    </dgm:pt>
    <dgm:pt modelId="{D6F7CAAF-6C62-4836-9046-A67B6DF73DBE}" type="parTrans" cxnId="{1DFD160F-348D-4D0E-BBBE-05F3A9D5D67E}">
      <dgm:prSet/>
      <dgm:spPr/>
      <dgm:t>
        <a:bodyPr/>
        <a:lstStyle/>
        <a:p>
          <a:endParaRPr lang="en-US"/>
        </a:p>
      </dgm:t>
    </dgm:pt>
    <dgm:pt modelId="{8FD659A3-613D-461D-81FC-CE9BE458D95D}" type="sibTrans" cxnId="{1DFD160F-348D-4D0E-BBBE-05F3A9D5D67E}">
      <dgm:prSet/>
      <dgm:spPr/>
      <dgm:t>
        <a:bodyPr/>
        <a:lstStyle/>
        <a:p>
          <a:endParaRPr lang="en-US"/>
        </a:p>
      </dgm:t>
    </dgm:pt>
    <dgm:pt modelId="{82143A24-A6E1-4354-9E11-871A5A5A27DD}" type="pres">
      <dgm:prSet presAssocID="{AE3E52DD-1940-4305-B7ED-A84FE422E513}" presName="root" presStyleCnt="0">
        <dgm:presLayoutVars>
          <dgm:dir/>
          <dgm:resizeHandles val="exact"/>
        </dgm:presLayoutVars>
      </dgm:prSet>
      <dgm:spPr/>
    </dgm:pt>
    <dgm:pt modelId="{640714E3-B389-4A9D-ABE2-6EE11736BDF6}" type="pres">
      <dgm:prSet presAssocID="{05CABB9F-A0EA-4626-82A5-E870303BEE10}" presName="compNode" presStyleCnt="0"/>
      <dgm:spPr/>
    </dgm:pt>
    <dgm:pt modelId="{580AE232-E4F7-4028-9094-1B3E2132EA11}" type="pres">
      <dgm:prSet presAssocID="{05CABB9F-A0EA-4626-82A5-E870303BEE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ous Face with Solid Fill"/>
        </a:ext>
      </dgm:extLst>
    </dgm:pt>
    <dgm:pt modelId="{40A399A8-6FA2-4C92-A8C8-B7DB85150DCA}" type="pres">
      <dgm:prSet presAssocID="{05CABB9F-A0EA-4626-82A5-E870303BEE10}" presName="iconSpace" presStyleCnt="0"/>
      <dgm:spPr/>
    </dgm:pt>
    <dgm:pt modelId="{49F1BD13-FE55-43B4-B13A-E87852F9FE6A}" type="pres">
      <dgm:prSet presAssocID="{05CABB9F-A0EA-4626-82A5-E870303BEE10}" presName="parTx" presStyleLbl="revTx" presStyleIdx="0" presStyleCnt="6">
        <dgm:presLayoutVars>
          <dgm:chMax val="0"/>
          <dgm:chPref val="0"/>
        </dgm:presLayoutVars>
      </dgm:prSet>
      <dgm:spPr/>
    </dgm:pt>
    <dgm:pt modelId="{FD71E87B-2ECE-41BD-8803-34E7DB11A0B6}" type="pres">
      <dgm:prSet presAssocID="{05CABB9F-A0EA-4626-82A5-E870303BEE10}" presName="txSpace" presStyleCnt="0"/>
      <dgm:spPr/>
    </dgm:pt>
    <dgm:pt modelId="{599C7F70-4359-4B16-8B78-DF83001E0B91}" type="pres">
      <dgm:prSet presAssocID="{05CABB9F-A0EA-4626-82A5-E870303BEE10}" presName="desTx" presStyleLbl="revTx" presStyleIdx="1" presStyleCnt="6">
        <dgm:presLayoutVars/>
      </dgm:prSet>
      <dgm:spPr/>
    </dgm:pt>
    <dgm:pt modelId="{2FCAC3BA-5A3A-4080-AF21-948AA0E4125B}" type="pres">
      <dgm:prSet presAssocID="{D7CB571E-D31B-4D45-8387-F8D0CF651B0D}" presName="sibTrans" presStyleCnt="0"/>
      <dgm:spPr/>
    </dgm:pt>
    <dgm:pt modelId="{2918E29D-383B-4BCA-935C-E69BE67777FB}" type="pres">
      <dgm:prSet presAssocID="{94EF7022-5288-4832-82B9-9FD7455F9FF0}" presName="compNode" presStyleCnt="0"/>
      <dgm:spPr/>
    </dgm:pt>
    <dgm:pt modelId="{F42C22B9-B93F-4DAB-BEF3-5422CB702659}" type="pres">
      <dgm:prSet presAssocID="{94EF7022-5288-4832-82B9-9FD7455F9FF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7B38F5EF-4F82-47AA-A3FA-35FEF5106969}" type="pres">
      <dgm:prSet presAssocID="{94EF7022-5288-4832-82B9-9FD7455F9FF0}" presName="iconSpace" presStyleCnt="0"/>
      <dgm:spPr/>
    </dgm:pt>
    <dgm:pt modelId="{B380CB74-79D1-4CE1-999B-615B8E3B053E}" type="pres">
      <dgm:prSet presAssocID="{94EF7022-5288-4832-82B9-9FD7455F9FF0}" presName="parTx" presStyleLbl="revTx" presStyleIdx="2" presStyleCnt="6">
        <dgm:presLayoutVars>
          <dgm:chMax val="0"/>
          <dgm:chPref val="0"/>
        </dgm:presLayoutVars>
      </dgm:prSet>
      <dgm:spPr/>
    </dgm:pt>
    <dgm:pt modelId="{685A1118-4622-40F8-AE2D-D288A773195C}" type="pres">
      <dgm:prSet presAssocID="{94EF7022-5288-4832-82B9-9FD7455F9FF0}" presName="txSpace" presStyleCnt="0"/>
      <dgm:spPr/>
    </dgm:pt>
    <dgm:pt modelId="{0F025023-813C-4AB8-905F-769700871FC3}" type="pres">
      <dgm:prSet presAssocID="{94EF7022-5288-4832-82B9-9FD7455F9FF0}" presName="desTx" presStyleLbl="revTx" presStyleIdx="3" presStyleCnt="6">
        <dgm:presLayoutVars/>
      </dgm:prSet>
      <dgm:spPr/>
    </dgm:pt>
    <dgm:pt modelId="{A2082381-4675-468B-B87F-D59058B17258}" type="pres">
      <dgm:prSet presAssocID="{30AA46A3-07A1-4140-A779-1B0D8C936E30}" presName="sibTrans" presStyleCnt="0"/>
      <dgm:spPr/>
    </dgm:pt>
    <dgm:pt modelId="{761C520F-0A4C-435F-B181-1E13A5D459D2}" type="pres">
      <dgm:prSet presAssocID="{4074C98D-B950-44B1-BF5A-944C19B06072}" presName="compNode" presStyleCnt="0"/>
      <dgm:spPr/>
    </dgm:pt>
    <dgm:pt modelId="{E7C5F9CE-2DFE-44B4-AD08-E44EF9AE4E51}" type="pres">
      <dgm:prSet presAssocID="{4074C98D-B950-44B1-BF5A-944C19B060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D3DFC739-5002-4C4F-A8C0-1B551B61FF26}" type="pres">
      <dgm:prSet presAssocID="{4074C98D-B950-44B1-BF5A-944C19B06072}" presName="iconSpace" presStyleCnt="0"/>
      <dgm:spPr/>
    </dgm:pt>
    <dgm:pt modelId="{AE19C2CA-2349-4F96-9FBB-6D5DFC96577A}" type="pres">
      <dgm:prSet presAssocID="{4074C98D-B950-44B1-BF5A-944C19B06072}" presName="parTx" presStyleLbl="revTx" presStyleIdx="4" presStyleCnt="6">
        <dgm:presLayoutVars>
          <dgm:chMax val="0"/>
          <dgm:chPref val="0"/>
        </dgm:presLayoutVars>
      </dgm:prSet>
      <dgm:spPr/>
    </dgm:pt>
    <dgm:pt modelId="{F3731E7C-DF34-4A82-BFDF-286407CA096F}" type="pres">
      <dgm:prSet presAssocID="{4074C98D-B950-44B1-BF5A-944C19B06072}" presName="txSpace" presStyleCnt="0"/>
      <dgm:spPr/>
    </dgm:pt>
    <dgm:pt modelId="{042DE68F-0996-4A1B-BF3E-EA76AEEEA04F}" type="pres">
      <dgm:prSet presAssocID="{4074C98D-B950-44B1-BF5A-944C19B06072}" presName="desTx" presStyleLbl="revTx" presStyleIdx="5" presStyleCnt="6">
        <dgm:presLayoutVars/>
      </dgm:prSet>
      <dgm:spPr/>
    </dgm:pt>
  </dgm:ptLst>
  <dgm:cxnLst>
    <dgm:cxn modelId="{3B91440B-6E9C-4DD3-B882-38CA2D105E56}" srcId="{AE3E52DD-1940-4305-B7ED-A84FE422E513}" destId="{94EF7022-5288-4832-82B9-9FD7455F9FF0}" srcOrd="1" destOrd="0" parTransId="{6C5C60A6-A7AF-4926-AF90-5519B2383A40}" sibTransId="{30AA46A3-07A1-4140-A779-1B0D8C936E30}"/>
    <dgm:cxn modelId="{1DFD160F-348D-4D0E-BBBE-05F3A9D5D67E}" srcId="{4074C98D-B950-44B1-BF5A-944C19B06072}" destId="{5785661A-024D-4F4D-99B5-654F900EAFA4}" srcOrd="0" destOrd="0" parTransId="{D6F7CAAF-6C62-4836-9046-A67B6DF73DBE}" sibTransId="{8FD659A3-613D-461D-81FC-CE9BE458D95D}"/>
    <dgm:cxn modelId="{7184A71B-ACB6-43B8-B482-2261B6D7DAAD}" type="presOf" srcId="{4074C98D-B950-44B1-BF5A-944C19B06072}" destId="{AE19C2CA-2349-4F96-9FBB-6D5DFC96577A}" srcOrd="0" destOrd="0" presId="urn:microsoft.com/office/officeart/2018/2/layout/IconLabelDescriptionList"/>
    <dgm:cxn modelId="{CB70D946-20EA-483B-B809-B6F973F5F177}" type="presOf" srcId="{AE3E52DD-1940-4305-B7ED-A84FE422E513}" destId="{82143A24-A6E1-4354-9E11-871A5A5A27DD}" srcOrd="0" destOrd="0" presId="urn:microsoft.com/office/officeart/2018/2/layout/IconLabelDescriptionList"/>
    <dgm:cxn modelId="{A68A016A-C62A-45F6-A2FA-E18E8ADA0B92}" type="presOf" srcId="{94EF7022-5288-4832-82B9-9FD7455F9FF0}" destId="{B380CB74-79D1-4CE1-999B-615B8E3B053E}" srcOrd="0" destOrd="0" presId="urn:microsoft.com/office/officeart/2018/2/layout/IconLabelDescriptionList"/>
    <dgm:cxn modelId="{7C3B2170-605F-4370-B941-3817C587F810}" type="presOf" srcId="{5785661A-024D-4F4D-99B5-654F900EAFA4}" destId="{042DE68F-0996-4A1B-BF3E-EA76AEEEA04F}" srcOrd="0" destOrd="0" presId="urn:microsoft.com/office/officeart/2018/2/layout/IconLabelDescriptionList"/>
    <dgm:cxn modelId="{C139C855-7E44-4618-A48E-A075E55E8E71}" type="presOf" srcId="{05CABB9F-A0EA-4626-82A5-E870303BEE10}" destId="{49F1BD13-FE55-43B4-B13A-E87852F9FE6A}" srcOrd="0" destOrd="0" presId="urn:microsoft.com/office/officeart/2018/2/layout/IconLabelDescriptionList"/>
    <dgm:cxn modelId="{69FB2C9A-D1AA-4439-A329-D31AE81330E2}" type="presOf" srcId="{CEF487B8-1A8C-4058-A498-CD9EAB7F23E1}" destId="{599C7F70-4359-4B16-8B78-DF83001E0B91}" srcOrd="0" destOrd="0" presId="urn:microsoft.com/office/officeart/2018/2/layout/IconLabelDescriptionList"/>
    <dgm:cxn modelId="{2FC219A3-1E42-47EF-AE04-7F764C122D13}" type="presOf" srcId="{ABAE406C-6776-48AC-A16A-2D864FC3FD13}" destId="{0F025023-813C-4AB8-905F-769700871FC3}" srcOrd="0" destOrd="0" presId="urn:microsoft.com/office/officeart/2018/2/layout/IconLabelDescriptionList"/>
    <dgm:cxn modelId="{0C1B5FDB-19B8-403A-977D-26FF42C3417B}" srcId="{AE3E52DD-1940-4305-B7ED-A84FE422E513}" destId="{4074C98D-B950-44B1-BF5A-944C19B06072}" srcOrd="2" destOrd="0" parTransId="{38B76F6C-8E49-4886-A6A1-6A455A40C1BC}" sibTransId="{028324EA-AB34-488F-AA75-15F0F51F132A}"/>
    <dgm:cxn modelId="{CDB3A1DC-DBE7-4DD9-881E-ADAA565188EB}" srcId="{94EF7022-5288-4832-82B9-9FD7455F9FF0}" destId="{ABAE406C-6776-48AC-A16A-2D864FC3FD13}" srcOrd="0" destOrd="0" parTransId="{AA113DFC-7CE9-4A5A-AC91-4D7543490C33}" sibTransId="{C39114E2-92C6-49D4-8358-DD6B7913F787}"/>
    <dgm:cxn modelId="{5B7D5FEE-E9CF-466D-8C8B-F322AD4F1751}" srcId="{AE3E52DD-1940-4305-B7ED-A84FE422E513}" destId="{05CABB9F-A0EA-4626-82A5-E870303BEE10}" srcOrd="0" destOrd="0" parTransId="{7DCA5EB0-4D86-4A6E-A8CE-C52A9F712FC8}" sibTransId="{D7CB571E-D31B-4D45-8387-F8D0CF651B0D}"/>
    <dgm:cxn modelId="{ABBDFAFD-9137-45C9-93A7-EE29509C53B9}" srcId="{05CABB9F-A0EA-4626-82A5-E870303BEE10}" destId="{CEF487B8-1A8C-4058-A498-CD9EAB7F23E1}" srcOrd="0" destOrd="0" parTransId="{BE78FE65-6E7A-4B71-A3A0-DF66FBF97E66}" sibTransId="{15BD730E-60CE-4C01-A916-7EA855BD93EB}"/>
    <dgm:cxn modelId="{DC96FE6F-E309-448F-9B66-38FDE430AB79}" type="presParOf" srcId="{82143A24-A6E1-4354-9E11-871A5A5A27DD}" destId="{640714E3-B389-4A9D-ABE2-6EE11736BDF6}" srcOrd="0" destOrd="0" presId="urn:microsoft.com/office/officeart/2018/2/layout/IconLabelDescriptionList"/>
    <dgm:cxn modelId="{DDFCB8C6-06B0-493B-8A87-DB94B5BC086F}" type="presParOf" srcId="{640714E3-B389-4A9D-ABE2-6EE11736BDF6}" destId="{580AE232-E4F7-4028-9094-1B3E2132EA11}" srcOrd="0" destOrd="0" presId="urn:microsoft.com/office/officeart/2018/2/layout/IconLabelDescriptionList"/>
    <dgm:cxn modelId="{DA73F115-F06E-4D35-B7E3-2798775C7B0F}" type="presParOf" srcId="{640714E3-B389-4A9D-ABE2-6EE11736BDF6}" destId="{40A399A8-6FA2-4C92-A8C8-B7DB85150DCA}" srcOrd="1" destOrd="0" presId="urn:microsoft.com/office/officeart/2018/2/layout/IconLabelDescriptionList"/>
    <dgm:cxn modelId="{521D03BC-F099-445C-B91A-C9DEBE8CF4CC}" type="presParOf" srcId="{640714E3-B389-4A9D-ABE2-6EE11736BDF6}" destId="{49F1BD13-FE55-43B4-B13A-E87852F9FE6A}" srcOrd="2" destOrd="0" presId="urn:microsoft.com/office/officeart/2018/2/layout/IconLabelDescriptionList"/>
    <dgm:cxn modelId="{AD185C1A-166B-4300-93CB-2429264CBB93}" type="presParOf" srcId="{640714E3-B389-4A9D-ABE2-6EE11736BDF6}" destId="{FD71E87B-2ECE-41BD-8803-34E7DB11A0B6}" srcOrd="3" destOrd="0" presId="urn:microsoft.com/office/officeart/2018/2/layout/IconLabelDescriptionList"/>
    <dgm:cxn modelId="{19B9D3F5-81BB-44AA-9276-2C26CC684EE4}" type="presParOf" srcId="{640714E3-B389-4A9D-ABE2-6EE11736BDF6}" destId="{599C7F70-4359-4B16-8B78-DF83001E0B91}" srcOrd="4" destOrd="0" presId="urn:microsoft.com/office/officeart/2018/2/layout/IconLabelDescriptionList"/>
    <dgm:cxn modelId="{03675777-3C82-4CF1-A103-5C9FE713DAE8}" type="presParOf" srcId="{82143A24-A6E1-4354-9E11-871A5A5A27DD}" destId="{2FCAC3BA-5A3A-4080-AF21-948AA0E4125B}" srcOrd="1" destOrd="0" presId="urn:microsoft.com/office/officeart/2018/2/layout/IconLabelDescriptionList"/>
    <dgm:cxn modelId="{35668E8A-9A88-48AD-A913-CF2E6C06C84C}" type="presParOf" srcId="{82143A24-A6E1-4354-9E11-871A5A5A27DD}" destId="{2918E29D-383B-4BCA-935C-E69BE67777FB}" srcOrd="2" destOrd="0" presId="urn:microsoft.com/office/officeart/2018/2/layout/IconLabelDescriptionList"/>
    <dgm:cxn modelId="{DF9CDB88-8C84-4F57-B76B-3D7ABBBFC272}" type="presParOf" srcId="{2918E29D-383B-4BCA-935C-E69BE67777FB}" destId="{F42C22B9-B93F-4DAB-BEF3-5422CB702659}" srcOrd="0" destOrd="0" presId="urn:microsoft.com/office/officeart/2018/2/layout/IconLabelDescriptionList"/>
    <dgm:cxn modelId="{AD941C35-317F-4F57-9CFB-B94467DC3737}" type="presParOf" srcId="{2918E29D-383B-4BCA-935C-E69BE67777FB}" destId="{7B38F5EF-4F82-47AA-A3FA-35FEF5106969}" srcOrd="1" destOrd="0" presId="urn:microsoft.com/office/officeart/2018/2/layout/IconLabelDescriptionList"/>
    <dgm:cxn modelId="{4A8870B3-4349-4862-BC45-F11E50E18CB7}" type="presParOf" srcId="{2918E29D-383B-4BCA-935C-E69BE67777FB}" destId="{B380CB74-79D1-4CE1-999B-615B8E3B053E}" srcOrd="2" destOrd="0" presId="urn:microsoft.com/office/officeart/2018/2/layout/IconLabelDescriptionList"/>
    <dgm:cxn modelId="{8B2747DE-3840-4891-982D-1DF00CE70E70}" type="presParOf" srcId="{2918E29D-383B-4BCA-935C-E69BE67777FB}" destId="{685A1118-4622-40F8-AE2D-D288A773195C}" srcOrd="3" destOrd="0" presId="urn:microsoft.com/office/officeart/2018/2/layout/IconLabelDescriptionList"/>
    <dgm:cxn modelId="{429BD22B-995B-4BB2-9B8D-2B3967CADC60}" type="presParOf" srcId="{2918E29D-383B-4BCA-935C-E69BE67777FB}" destId="{0F025023-813C-4AB8-905F-769700871FC3}" srcOrd="4" destOrd="0" presId="urn:microsoft.com/office/officeart/2018/2/layout/IconLabelDescriptionList"/>
    <dgm:cxn modelId="{E2A76D1A-5DE3-465B-9B83-C8180E904C62}" type="presParOf" srcId="{82143A24-A6E1-4354-9E11-871A5A5A27DD}" destId="{A2082381-4675-468B-B87F-D59058B17258}" srcOrd="3" destOrd="0" presId="urn:microsoft.com/office/officeart/2018/2/layout/IconLabelDescriptionList"/>
    <dgm:cxn modelId="{58C1322D-4622-4138-853E-C0F86008B7E1}" type="presParOf" srcId="{82143A24-A6E1-4354-9E11-871A5A5A27DD}" destId="{761C520F-0A4C-435F-B181-1E13A5D459D2}" srcOrd="4" destOrd="0" presId="urn:microsoft.com/office/officeart/2018/2/layout/IconLabelDescriptionList"/>
    <dgm:cxn modelId="{57908141-7A14-4A60-960D-0095AFDF8411}" type="presParOf" srcId="{761C520F-0A4C-435F-B181-1E13A5D459D2}" destId="{E7C5F9CE-2DFE-44B4-AD08-E44EF9AE4E51}" srcOrd="0" destOrd="0" presId="urn:microsoft.com/office/officeart/2018/2/layout/IconLabelDescriptionList"/>
    <dgm:cxn modelId="{B8921EE1-B10B-4494-873A-041A749CCF55}" type="presParOf" srcId="{761C520F-0A4C-435F-B181-1E13A5D459D2}" destId="{D3DFC739-5002-4C4F-A8C0-1B551B61FF26}" srcOrd="1" destOrd="0" presId="urn:microsoft.com/office/officeart/2018/2/layout/IconLabelDescriptionList"/>
    <dgm:cxn modelId="{A0A625DF-B746-42CF-B36D-7716AD8C02F6}" type="presParOf" srcId="{761C520F-0A4C-435F-B181-1E13A5D459D2}" destId="{AE19C2CA-2349-4F96-9FBB-6D5DFC96577A}" srcOrd="2" destOrd="0" presId="urn:microsoft.com/office/officeart/2018/2/layout/IconLabelDescriptionList"/>
    <dgm:cxn modelId="{987847BA-B248-49FE-BE68-8E4F568B283A}" type="presParOf" srcId="{761C520F-0A4C-435F-B181-1E13A5D459D2}" destId="{F3731E7C-DF34-4A82-BFDF-286407CA096F}" srcOrd="3" destOrd="0" presId="urn:microsoft.com/office/officeart/2018/2/layout/IconLabelDescriptionList"/>
    <dgm:cxn modelId="{AF9D5994-2AC9-406D-8561-285C5DA622CA}" type="presParOf" srcId="{761C520F-0A4C-435F-B181-1E13A5D459D2}" destId="{042DE68F-0996-4A1B-BF3E-EA76AEEEA04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12F63F-183D-46A2-9E9C-966103B251D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156D45-C785-4346-8898-1C28851898D2}">
      <dgm:prSet/>
      <dgm:spPr/>
      <dgm:t>
        <a:bodyPr/>
        <a:lstStyle/>
        <a:p>
          <a:r>
            <a:rPr lang="en-US"/>
            <a:t>Some may express a lot of distress, others may have flat affect</a:t>
          </a:r>
        </a:p>
      </dgm:t>
    </dgm:pt>
    <dgm:pt modelId="{6FFA639A-4224-488D-BA74-4B2AA2A1EFD4}" type="parTrans" cxnId="{B6FB20D7-74AD-4571-AA3B-0E8ACC3E2E36}">
      <dgm:prSet/>
      <dgm:spPr/>
      <dgm:t>
        <a:bodyPr/>
        <a:lstStyle/>
        <a:p>
          <a:endParaRPr lang="en-US"/>
        </a:p>
      </dgm:t>
    </dgm:pt>
    <dgm:pt modelId="{32A0A73F-BDD6-4F40-BAC2-6EF91B4E4DD8}" type="sibTrans" cxnId="{B6FB20D7-74AD-4571-AA3B-0E8ACC3E2E36}">
      <dgm:prSet/>
      <dgm:spPr/>
      <dgm:t>
        <a:bodyPr/>
        <a:lstStyle/>
        <a:p>
          <a:endParaRPr lang="en-US"/>
        </a:p>
      </dgm:t>
    </dgm:pt>
    <dgm:pt modelId="{2301FFC1-FC93-47A1-B536-42815FFFC40F}">
      <dgm:prSet/>
      <dgm:spPr/>
      <dgm:t>
        <a:bodyPr/>
        <a:lstStyle/>
        <a:p>
          <a:r>
            <a:rPr lang="en-US"/>
            <a:t>Some may be combative or angry, others very passive and fearful</a:t>
          </a:r>
        </a:p>
      </dgm:t>
    </dgm:pt>
    <dgm:pt modelId="{069AF79E-3418-49BC-BD5F-8F4128977224}" type="parTrans" cxnId="{AF567A23-92E8-4339-A6C1-55B29D97060E}">
      <dgm:prSet/>
      <dgm:spPr/>
      <dgm:t>
        <a:bodyPr/>
        <a:lstStyle/>
        <a:p>
          <a:endParaRPr lang="en-US"/>
        </a:p>
      </dgm:t>
    </dgm:pt>
    <dgm:pt modelId="{6ECDFED5-A7C6-4C89-842C-71E336C00887}" type="sibTrans" cxnId="{AF567A23-92E8-4339-A6C1-55B29D97060E}">
      <dgm:prSet/>
      <dgm:spPr/>
      <dgm:t>
        <a:bodyPr/>
        <a:lstStyle/>
        <a:p>
          <a:endParaRPr lang="en-US"/>
        </a:p>
      </dgm:t>
    </dgm:pt>
    <dgm:pt modelId="{2B7F2DBD-987C-477B-A806-9B84182F0547}">
      <dgm:prSet/>
      <dgm:spPr/>
      <dgm:t>
        <a:bodyPr/>
        <a:lstStyle/>
        <a:p>
          <a:r>
            <a:rPr lang="en-US"/>
            <a:t>May appear secretive or paranoid, overly dramatic or zombie like</a:t>
          </a:r>
        </a:p>
      </dgm:t>
    </dgm:pt>
    <dgm:pt modelId="{794415E6-C910-4837-BBF9-83CA9B6943D5}" type="parTrans" cxnId="{0E886808-19EC-4687-84C8-75EF564AC2C2}">
      <dgm:prSet/>
      <dgm:spPr/>
      <dgm:t>
        <a:bodyPr/>
        <a:lstStyle/>
        <a:p>
          <a:endParaRPr lang="en-US"/>
        </a:p>
      </dgm:t>
    </dgm:pt>
    <dgm:pt modelId="{7BB43ECD-D63E-4477-BDC6-E15E35387E94}" type="sibTrans" cxnId="{0E886808-19EC-4687-84C8-75EF564AC2C2}">
      <dgm:prSet/>
      <dgm:spPr/>
      <dgm:t>
        <a:bodyPr/>
        <a:lstStyle/>
        <a:p>
          <a:endParaRPr lang="en-US"/>
        </a:p>
      </dgm:t>
    </dgm:pt>
    <dgm:pt modelId="{D1D0B19F-E6BC-436C-83B3-74A6537CAA1C}" type="pres">
      <dgm:prSet presAssocID="{9412F63F-183D-46A2-9E9C-966103B251D4}" presName="diagram" presStyleCnt="0">
        <dgm:presLayoutVars>
          <dgm:dir/>
          <dgm:resizeHandles val="exact"/>
        </dgm:presLayoutVars>
      </dgm:prSet>
      <dgm:spPr/>
    </dgm:pt>
    <dgm:pt modelId="{DF61A801-CABE-4248-8163-9EADA6ED6536}" type="pres">
      <dgm:prSet presAssocID="{2C156D45-C785-4346-8898-1C28851898D2}" presName="node" presStyleLbl="node1" presStyleIdx="0" presStyleCnt="3">
        <dgm:presLayoutVars>
          <dgm:bulletEnabled val="1"/>
        </dgm:presLayoutVars>
      </dgm:prSet>
      <dgm:spPr/>
    </dgm:pt>
    <dgm:pt modelId="{0A4D203E-2D6B-468B-B378-413E728B121B}" type="pres">
      <dgm:prSet presAssocID="{32A0A73F-BDD6-4F40-BAC2-6EF91B4E4DD8}" presName="sibTrans" presStyleCnt="0"/>
      <dgm:spPr/>
    </dgm:pt>
    <dgm:pt modelId="{A9A2205C-A940-4F52-BFA7-D5ABD4863689}" type="pres">
      <dgm:prSet presAssocID="{2301FFC1-FC93-47A1-B536-42815FFFC40F}" presName="node" presStyleLbl="node1" presStyleIdx="1" presStyleCnt="3">
        <dgm:presLayoutVars>
          <dgm:bulletEnabled val="1"/>
        </dgm:presLayoutVars>
      </dgm:prSet>
      <dgm:spPr/>
    </dgm:pt>
    <dgm:pt modelId="{2F76A211-7032-4D6B-86CA-E11887FA4E9D}" type="pres">
      <dgm:prSet presAssocID="{6ECDFED5-A7C6-4C89-842C-71E336C00887}" presName="sibTrans" presStyleCnt="0"/>
      <dgm:spPr/>
    </dgm:pt>
    <dgm:pt modelId="{EC376415-81D5-4B04-8757-B45518DD1CDF}" type="pres">
      <dgm:prSet presAssocID="{2B7F2DBD-987C-477B-A806-9B84182F0547}" presName="node" presStyleLbl="node1" presStyleIdx="2" presStyleCnt="3">
        <dgm:presLayoutVars>
          <dgm:bulletEnabled val="1"/>
        </dgm:presLayoutVars>
      </dgm:prSet>
      <dgm:spPr/>
    </dgm:pt>
  </dgm:ptLst>
  <dgm:cxnLst>
    <dgm:cxn modelId="{0E886808-19EC-4687-84C8-75EF564AC2C2}" srcId="{9412F63F-183D-46A2-9E9C-966103B251D4}" destId="{2B7F2DBD-987C-477B-A806-9B84182F0547}" srcOrd="2" destOrd="0" parTransId="{794415E6-C910-4837-BBF9-83CA9B6943D5}" sibTransId="{7BB43ECD-D63E-4477-BDC6-E15E35387E94}"/>
    <dgm:cxn modelId="{AF567A23-92E8-4339-A6C1-55B29D97060E}" srcId="{9412F63F-183D-46A2-9E9C-966103B251D4}" destId="{2301FFC1-FC93-47A1-B536-42815FFFC40F}" srcOrd="1" destOrd="0" parTransId="{069AF79E-3418-49BC-BD5F-8F4128977224}" sibTransId="{6ECDFED5-A7C6-4C89-842C-71E336C00887}"/>
    <dgm:cxn modelId="{9F562C28-782F-4173-B90D-5BA7EAF3E115}" type="presOf" srcId="{9412F63F-183D-46A2-9E9C-966103B251D4}" destId="{D1D0B19F-E6BC-436C-83B3-74A6537CAA1C}" srcOrd="0" destOrd="0" presId="urn:microsoft.com/office/officeart/2005/8/layout/default"/>
    <dgm:cxn modelId="{40C28E2A-93D9-49C0-AA9E-0CB89FDB5CF1}" type="presOf" srcId="{2301FFC1-FC93-47A1-B536-42815FFFC40F}" destId="{A9A2205C-A940-4F52-BFA7-D5ABD4863689}" srcOrd="0" destOrd="0" presId="urn:microsoft.com/office/officeart/2005/8/layout/default"/>
    <dgm:cxn modelId="{F4522B62-0D12-49BA-9C2B-A92F45F0ED6E}" type="presOf" srcId="{2B7F2DBD-987C-477B-A806-9B84182F0547}" destId="{EC376415-81D5-4B04-8757-B45518DD1CDF}" srcOrd="0" destOrd="0" presId="urn:microsoft.com/office/officeart/2005/8/layout/default"/>
    <dgm:cxn modelId="{F89F8CBF-8B15-4F62-AF4D-9DC4A2BF1D1E}" type="presOf" srcId="{2C156D45-C785-4346-8898-1C28851898D2}" destId="{DF61A801-CABE-4248-8163-9EADA6ED6536}" srcOrd="0" destOrd="0" presId="urn:microsoft.com/office/officeart/2005/8/layout/default"/>
    <dgm:cxn modelId="{B6FB20D7-74AD-4571-AA3B-0E8ACC3E2E36}" srcId="{9412F63F-183D-46A2-9E9C-966103B251D4}" destId="{2C156D45-C785-4346-8898-1C28851898D2}" srcOrd="0" destOrd="0" parTransId="{6FFA639A-4224-488D-BA74-4B2AA2A1EFD4}" sibTransId="{32A0A73F-BDD6-4F40-BAC2-6EF91B4E4DD8}"/>
    <dgm:cxn modelId="{A3B8AD6B-9E26-4EB4-80F5-A30247B0A8BB}" type="presParOf" srcId="{D1D0B19F-E6BC-436C-83B3-74A6537CAA1C}" destId="{DF61A801-CABE-4248-8163-9EADA6ED6536}" srcOrd="0" destOrd="0" presId="urn:microsoft.com/office/officeart/2005/8/layout/default"/>
    <dgm:cxn modelId="{8761F867-3623-4EE0-BDC4-C183BCC9BA77}" type="presParOf" srcId="{D1D0B19F-E6BC-436C-83B3-74A6537CAA1C}" destId="{0A4D203E-2D6B-468B-B378-413E728B121B}" srcOrd="1" destOrd="0" presId="urn:microsoft.com/office/officeart/2005/8/layout/default"/>
    <dgm:cxn modelId="{44B1D9EC-51E5-4567-B094-A9F91ADC6068}" type="presParOf" srcId="{D1D0B19F-E6BC-436C-83B3-74A6537CAA1C}" destId="{A9A2205C-A940-4F52-BFA7-D5ABD4863689}" srcOrd="2" destOrd="0" presId="urn:microsoft.com/office/officeart/2005/8/layout/default"/>
    <dgm:cxn modelId="{C9162AC7-B070-4C77-8204-38BE7C1447FD}" type="presParOf" srcId="{D1D0B19F-E6BC-436C-83B3-74A6537CAA1C}" destId="{2F76A211-7032-4D6B-86CA-E11887FA4E9D}" srcOrd="3" destOrd="0" presId="urn:microsoft.com/office/officeart/2005/8/layout/default"/>
    <dgm:cxn modelId="{C6C57638-47EE-4F8D-B20C-CB315628135E}" type="presParOf" srcId="{D1D0B19F-E6BC-436C-83B3-74A6537CAA1C}" destId="{EC376415-81D5-4B04-8757-B45518DD1CD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F93539-1FE5-4C3F-A23C-8B506662ECF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563F4FC-4DF4-41F8-AEA1-185FDF093A70}">
      <dgm:prSet/>
      <dgm:spPr/>
      <dgm:t>
        <a:bodyPr/>
        <a:lstStyle/>
        <a:p>
          <a:pPr>
            <a:defRPr cap="all"/>
          </a:pPr>
          <a:r>
            <a:rPr lang="en-US" b="0" i="0"/>
            <a:t>A story that doesn’t fit together or has gaps</a:t>
          </a:r>
          <a:endParaRPr lang="en-US"/>
        </a:p>
      </dgm:t>
    </dgm:pt>
    <dgm:pt modelId="{327D015F-6BF3-4299-9929-4965204CAAB0}" type="parTrans" cxnId="{DFD74422-EC7E-42AF-A77C-2694973BBA40}">
      <dgm:prSet/>
      <dgm:spPr/>
      <dgm:t>
        <a:bodyPr/>
        <a:lstStyle/>
        <a:p>
          <a:endParaRPr lang="en-US"/>
        </a:p>
      </dgm:t>
    </dgm:pt>
    <dgm:pt modelId="{2DD46F90-B129-4560-959B-E2067791EA94}" type="sibTrans" cxnId="{DFD74422-EC7E-42AF-A77C-2694973BBA40}">
      <dgm:prSet/>
      <dgm:spPr/>
      <dgm:t>
        <a:bodyPr/>
        <a:lstStyle/>
        <a:p>
          <a:endParaRPr lang="en-US"/>
        </a:p>
      </dgm:t>
    </dgm:pt>
    <dgm:pt modelId="{2C82EFE2-35B7-41C2-9C58-E8B20D0E9742}">
      <dgm:prSet/>
      <dgm:spPr/>
      <dgm:t>
        <a:bodyPr/>
        <a:lstStyle/>
        <a:p>
          <a:pPr>
            <a:defRPr cap="all"/>
          </a:pPr>
          <a:r>
            <a:rPr lang="en-US" b="0" i="0"/>
            <a:t>Story that doesn’t unfold in a coherent way/client is jumping around in the story.</a:t>
          </a:r>
          <a:endParaRPr lang="en-US"/>
        </a:p>
      </dgm:t>
    </dgm:pt>
    <dgm:pt modelId="{C8937713-291D-4F90-9808-3BD8BAE4B440}" type="parTrans" cxnId="{E0F178BF-09DE-431B-94D5-6089909020C0}">
      <dgm:prSet/>
      <dgm:spPr/>
      <dgm:t>
        <a:bodyPr/>
        <a:lstStyle/>
        <a:p>
          <a:endParaRPr lang="en-US"/>
        </a:p>
      </dgm:t>
    </dgm:pt>
    <dgm:pt modelId="{2B5C75DE-037A-4776-9106-601A509D5380}" type="sibTrans" cxnId="{E0F178BF-09DE-431B-94D5-6089909020C0}">
      <dgm:prSet/>
      <dgm:spPr/>
      <dgm:t>
        <a:bodyPr/>
        <a:lstStyle/>
        <a:p>
          <a:endParaRPr lang="en-US"/>
        </a:p>
      </dgm:t>
    </dgm:pt>
    <dgm:pt modelId="{D0493730-FDF0-419C-BE63-C8477F2A3019}">
      <dgm:prSet/>
      <dgm:spPr/>
      <dgm:t>
        <a:bodyPr/>
        <a:lstStyle/>
        <a:p>
          <a:pPr>
            <a:defRPr cap="all"/>
          </a:pPr>
          <a:r>
            <a:rPr lang="en-US" b="0" i="0"/>
            <a:t>Client exhibits flat affect/no emotion/odd response</a:t>
          </a:r>
          <a:endParaRPr lang="en-US"/>
        </a:p>
      </dgm:t>
    </dgm:pt>
    <dgm:pt modelId="{4D1A3571-7BE6-422F-8544-F14C8F3BC0BE}" type="parTrans" cxnId="{D92CCBA4-ED02-4AB0-993F-D3A21A6734C7}">
      <dgm:prSet/>
      <dgm:spPr/>
      <dgm:t>
        <a:bodyPr/>
        <a:lstStyle/>
        <a:p>
          <a:endParaRPr lang="en-US"/>
        </a:p>
      </dgm:t>
    </dgm:pt>
    <dgm:pt modelId="{22DC2D49-EB3F-405C-B4AD-F5C723149489}" type="sibTrans" cxnId="{D92CCBA4-ED02-4AB0-993F-D3A21A6734C7}">
      <dgm:prSet/>
      <dgm:spPr/>
      <dgm:t>
        <a:bodyPr/>
        <a:lstStyle/>
        <a:p>
          <a:endParaRPr lang="en-US"/>
        </a:p>
      </dgm:t>
    </dgm:pt>
    <dgm:pt modelId="{BDB9E7D6-C359-4DA2-BC5B-30BDF98C8284}">
      <dgm:prSet/>
      <dgm:spPr/>
      <dgm:t>
        <a:bodyPr/>
        <a:lstStyle/>
        <a:p>
          <a:pPr>
            <a:defRPr cap="all"/>
          </a:pPr>
          <a:r>
            <a:rPr lang="en-US" b="0" i="0"/>
            <a:t>Client seems overly distraught</a:t>
          </a:r>
          <a:endParaRPr lang="en-US"/>
        </a:p>
      </dgm:t>
    </dgm:pt>
    <dgm:pt modelId="{14B77A6F-0278-4484-935C-1C8E08C20528}" type="parTrans" cxnId="{3A7BED04-5AFC-407F-8FE2-A1EE9A3F7FDC}">
      <dgm:prSet/>
      <dgm:spPr/>
      <dgm:t>
        <a:bodyPr/>
        <a:lstStyle/>
        <a:p>
          <a:endParaRPr lang="en-US"/>
        </a:p>
      </dgm:t>
    </dgm:pt>
    <dgm:pt modelId="{E33B6BFC-694C-454D-B9FE-32B15CD8B75E}" type="sibTrans" cxnId="{3A7BED04-5AFC-407F-8FE2-A1EE9A3F7FDC}">
      <dgm:prSet/>
      <dgm:spPr/>
      <dgm:t>
        <a:bodyPr/>
        <a:lstStyle/>
        <a:p>
          <a:endParaRPr lang="en-US"/>
        </a:p>
      </dgm:t>
    </dgm:pt>
    <dgm:pt modelId="{00E69DC2-70EA-4165-B32E-8B2B59BB9EC3}">
      <dgm:prSet/>
      <dgm:spPr/>
      <dgm:t>
        <a:bodyPr/>
        <a:lstStyle/>
        <a:p>
          <a:pPr>
            <a:defRPr cap="all"/>
          </a:pPr>
          <a:r>
            <a:rPr lang="en-US" b="0" i="0"/>
            <a:t>Client looks “spaced out” or under the influence of drugs or alcohol.</a:t>
          </a:r>
          <a:endParaRPr lang="en-US"/>
        </a:p>
      </dgm:t>
    </dgm:pt>
    <dgm:pt modelId="{42C6B79F-DDBF-40AC-922E-2B73B9F70E2C}" type="parTrans" cxnId="{D7B8BCDA-F312-400A-8196-0BA823592FD9}">
      <dgm:prSet/>
      <dgm:spPr/>
      <dgm:t>
        <a:bodyPr/>
        <a:lstStyle/>
        <a:p>
          <a:endParaRPr lang="en-US"/>
        </a:p>
      </dgm:t>
    </dgm:pt>
    <dgm:pt modelId="{043229D1-BBA1-45FF-8967-AF8AAF8313C1}" type="sibTrans" cxnId="{D7B8BCDA-F312-400A-8196-0BA823592FD9}">
      <dgm:prSet/>
      <dgm:spPr/>
      <dgm:t>
        <a:bodyPr/>
        <a:lstStyle/>
        <a:p>
          <a:endParaRPr lang="en-US"/>
        </a:p>
      </dgm:t>
    </dgm:pt>
    <dgm:pt modelId="{10A041E9-59C6-48C0-9E9F-FAA28D6DD0C4}" type="pres">
      <dgm:prSet presAssocID="{D5F93539-1FE5-4C3F-A23C-8B506662ECFC}" presName="root" presStyleCnt="0">
        <dgm:presLayoutVars>
          <dgm:dir/>
          <dgm:resizeHandles val="exact"/>
        </dgm:presLayoutVars>
      </dgm:prSet>
      <dgm:spPr/>
    </dgm:pt>
    <dgm:pt modelId="{426151C0-BCFF-41D3-AB03-C0BF1EC6FB6D}" type="pres">
      <dgm:prSet presAssocID="{8563F4FC-4DF4-41F8-AEA1-185FDF093A70}" presName="compNode" presStyleCnt="0"/>
      <dgm:spPr/>
    </dgm:pt>
    <dgm:pt modelId="{258578BE-B7D4-4027-9B4F-4DBFE468A318}" type="pres">
      <dgm:prSet presAssocID="{8563F4FC-4DF4-41F8-AEA1-185FDF093A70}" presName="iconBgRect" presStyleLbl="bgShp" presStyleIdx="0" presStyleCnt="5"/>
      <dgm:spPr/>
    </dgm:pt>
    <dgm:pt modelId="{C57EBFFC-F408-4D01-97D1-72D12DA04B93}" type="pres">
      <dgm:prSet presAssocID="{8563F4FC-4DF4-41F8-AEA1-185FDF093A7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FBDFF4A9-3AB7-4D54-ACAA-0DA5435BB895}" type="pres">
      <dgm:prSet presAssocID="{8563F4FC-4DF4-41F8-AEA1-185FDF093A70}" presName="spaceRect" presStyleCnt="0"/>
      <dgm:spPr/>
    </dgm:pt>
    <dgm:pt modelId="{5195E0B0-2C9D-4E9D-B20E-AC509608DDBF}" type="pres">
      <dgm:prSet presAssocID="{8563F4FC-4DF4-41F8-AEA1-185FDF093A70}" presName="textRect" presStyleLbl="revTx" presStyleIdx="0" presStyleCnt="5">
        <dgm:presLayoutVars>
          <dgm:chMax val="1"/>
          <dgm:chPref val="1"/>
        </dgm:presLayoutVars>
      </dgm:prSet>
      <dgm:spPr/>
    </dgm:pt>
    <dgm:pt modelId="{01095A8E-7006-4BCB-A3C6-506E9B9D5483}" type="pres">
      <dgm:prSet presAssocID="{2DD46F90-B129-4560-959B-E2067791EA94}" presName="sibTrans" presStyleCnt="0"/>
      <dgm:spPr/>
    </dgm:pt>
    <dgm:pt modelId="{12FD7C8B-8FFA-461F-BFEE-14EF7418B544}" type="pres">
      <dgm:prSet presAssocID="{2C82EFE2-35B7-41C2-9C58-E8B20D0E9742}" presName="compNode" presStyleCnt="0"/>
      <dgm:spPr/>
    </dgm:pt>
    <dgm:pt modelId="{E6272F2F-4275-4812-901E-293EAD057BD8}" type="pres">
      <dgm:prSet presAssocID="{2C82EFE2-35B7-41C2-9C58-E8B20D0E9742}" presName="iconBgRect" presStyleLbl="bgShp" presStyleIdx="1" presStyleCnt="5"/>
      <dgm:spPr/>
    </dgm:pt>
    <dgm:pt modelId="{B8AD3B65-D832-4395-BB97-84C86C06FBF8}" type="pres">
      <dgm:prSet presAssocID="{2C82EFE2-35B7-41C2-9C58-E8B20D0E97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10727008-6A28-44D5-86EC-DED10F930E3F}" type="pres">
      <dgm:prSet presAssocID="{2C82EFE2-35B7-41C2-9C58-E8B20D0E9742}" presName="spaceRect" presStyleCnt="0"/>
      <dgm:spPr/>
    </dgm:pt>
    <dgm:pt modelId="{7721EE41-2857-4E99-B419-C3445173F678}" type="pres">
      <dgm:prSet presAssocID="{2C82EFE2-35B7-41C2-9C58-E8B20D0E9742}" presName="textRect" presStyleLbl="revTx" presStyleIdx="1" presStyleCnt="5">
        <dgm:presLayoutVars>
          <dgm:chMax val="1"/>
          <dgm:chPref val="1"/>
        </dgm:presLayoutVars>
      </dgm:prSet>
      <dgm:spPr/>
    </dgm:pt>
    <dgm:pt modelId="{57C41B4C-8868-403A-8913-14A06EAD5169}" type="pres">
      <dgm:prSet presAssocID="{2B5C75DE-037A-4776-9106-601A509D5380}" presName="sibTrans" presStyleCnt="0"/>
      <dgm:spPr/>
    </dgm:pt>
    <dgm:pt modelId="{488BA68A-DAE0-412E-8B24-1B1CB1D393F5}" type="pres">
      <dgm:prSet presAssocID="{D0493730-FDF0-419C-BE63-C8477F2A3019}" presName="compNode" presStyleCnt="0"/>
      <dgm:spPr/>
    </dgm:pt>
    <dgm:pt modelId="{7663038B-B317-4A39-94AF-93B5093CAD3D}" type="pres">
      <dgm:prSet presAssocID="{D0493730-FDF0-419C-BE63-C8477F2A3019}" presName="iconBgRect" presStyleLbl="bgShp" presStyleIdx="2" presStyleCnt="5"/>
      <dgm:spPr/>
    </dgm:pt>
    <dgm:pt modelId="{D9E8AAC6-261C-4533-9423-C0941F351592}" type="pres">
      <dgm:prSet presAssocID="{D0493730-FDF0-419C-BE63-C8477F2A301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C22A3DF8-864B-4B24-B2E6-0BE4D6C58F63}" type="pres">
      <dgm:prSet presAssocID="{D0493730-FDF0-419C-BE63-C8477F2A3019}" presName="spaceRect" presStyleCnt="0"/>
      <dgm:spPr/>
    </dgm:pt>
    <dgm:pt modelId="{B052BAD3-F730-4CB1-886F-5C848F28F5A0}" type="pres">
      <dgm:prSet presAssocID="{D0493730-FDF0-419C-BE63-C8477F2A3019}" presName="textRect" presStyleLbl="revTx" presStyleIdx="2" presStyleCnt="5">
        <dgm:presLayoutVars>
          <dgm:chMax val="1"/>
          <dgm:chPref val="1"/>
        </dgm:presLayoutVars>
      </dgm:prSet>
      <dgm:spPr/>
    </dgm:pt>
    <dgm:pt modelId="{84CBB43F-1B4E-4053-B8B8-AFBDA7031CFD}" type="pres">
      <dgm:prSet presAssocID="{22DC2D49-EB3F-405C-B4AD-F5C723149489}" presName="sibTrans" presStyleCnt="0"/>
      <dgm:spPr/>
    </dgm:pt>
    <dgm:pt modelId="{D387EC21-E02C-40BE-B486-3B937A63C007}" type="pres">
      <dgm:prSet presAssocID="{BDB9E7D6-C359-4DA2-BC5B-30BDF98C8284}" presName="compNode" presStyleCnt="0"/>
      <dgm:spPr/>
    </dgm:pt>
    <dgm:pt modelId="{535FC286-6F12-4524-B636-EC176707A77F}" type="pres">
      <dgm:prSet presAssocID="{BDB9E7D6-C359-4DA2-BC5B-30BDF98C8284}" presName="iconBgRect" presStyleLbl="bgShp" presStyleIdx="3" presStyleCnt="5"/>
      <dgm:spPr/>
    </dgm:pt>
    <dgm:pt modelId="{C0775A74-374E-4033-9DEC-2918B603803B}" type="pres">
      <dgm:prSet presAssocID="{BDB9E7D6-C359-4DA2-BC5B-30BDF98C828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60132FFC-9030-4792-8EAD-858CC6FEC90B}" type="pres">
      <dgm:prSet presAssocID="{BDB9E7D6-C359-4DA2-BC5B-30BDF98C8284}" presName="spaceRect" presStyleCnt="0"/>
      <dgm:spPr/>
    </dgm:pt>
    <dgm:pt modelId="{B5BC63A9-AA6A-4AF3-9ABF-CA7002476E41}" type="pres">
      <dgm:prSet presAssocID="{BDB9E7D6-C359-4DA2-BC5B-30BDF98C8284}" presName="textRect" presStyleLbl="revTx" presStyleIdx="3" presStyleCnt="5">
        <dgm:presLayoutVars>
          <dgm:chMax val="1"/>
          <dgm:chPref val="1"/>
        </dgm:presLayoutVars>
      </dgm:prSet>
      <dgm:spPr/>
    </dgm:pt>
    <dgm:pt modelId="{F7E4D800-8CF4-4DD8-AC55-A7B98CECE4DB}" type="pres">
      <dgm:prSet presAssocID="{E33B6BFC-694C-454D-B9FE-32B15CD8B75E}" presName="sibTrans" presStyleCnt="0"/>
      <dgm:spPr/>
    </dgm:pt>
    <dgm:pt modelId="{60CF33B4-AC69-48F6-B2C1-12E18A52D734}" type="pres">
      <dgm:prSet presAssocID="{00E69DC2-70EA-4165-B32E-8B2B59BB9EC3}" presName="compNode" presStyleCnt="0"/>
      <dgm:spPr/>
    </dgm:pt>
    <dgm:pt modelId="{A73DA6AE-8014-4E27-8A9A-65DC649378F8}" type="pres">
      <dgm:prSet presAssocID="{00E69DC2-70EA-4165-B32E-8B2B59BB9EC3}" presName="iconBgRect" presStyleLbl="bgShp" presStyleIdx="4" presStyleCnt="5"/>
      <dgm:spPr/>
    </dgm:pt>
    <dgm:pt modelId="{5CBDB20E-13A9-4DD8-9E03-669054D78CCD}" type="pres">
      <dgm:prSet presAssocID="{00E69DC2-70EA-4165-B32E-8B2B59BB9EC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9327F5B-60CF-4AAC-A38D-646E430B170C}" type="pres">
      <dgm:prSet presAssocID="{00E69DC2-70EA-4165-B32E-8B2B59BB9EC3}" presName="spaceRect" presStyleCnt="0"/>
      <dgm:spPr/>
    </dgm:pt>
    <dgm:pt modelId="{2AFDF540-C4CC-4853-A512-3E7029540279}" type="pres">
      <dgm:prSet presAssocID="{00E69DC2-70EA-4165-B32E-8B2B59BB9EC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A7BED04-5AFC-407F-8FE2-A1EE9A3F7FDC}" srcId="{D5F93539-1FE5-4C3F-A23C-8B506662ECFC}" destId="{BDB9E7D6-C359-4DA2-BC5B-30BDF98C8284}" srcOrd="3" destOrd="0" parTransId="{14B77A6F-0278-4484-935C-1C8E08C20528}" sibTransId="{E33B6BFC-694C-454D-B9FE-32B15CD8B75E}"/>
    <dgm:cxn modelId="{5C192311-1CE1-4EF1-ADB4-E28D5867A6DE}" type="presOf" srcId="{00E69DC2-70EA-4165-B32E-8B2B59BB9EC3}" destId="{2AFDF540-C4CC-4853-A512-3E7029540279}" srcOrd="0" destOrd="0" presId="urn:microsoft.com/office/officeart/2018/5/layout/IconCircleLabelList"/>
    <dgm:cxn modelId="{DFD74422-EC7E-42AF-A77C-2694973BBA40}" srcId="{D5F93539-1FE5-4C3F-A23C-8B506662ECFC}" destId="{8563F4FC-4DF4-41F8-AEA1-185FDF093A70}" srcOrd="0" destOrd="0" parTransId="{327D015F-6BF3-4299-9929-4965204CAAB0}" sibTransId="{2DD46F90-B129-4560-959B-E2067791EA94}"/>
    <dgm:cxn modelId="{0149F841-B32A-4AA4-B174-AAEE7EE3FDAD}" type="presOf" srcId="{D5F93539-1FE5-4C3F-A23C-8B506662ECFC}" destId="{10A041E9-59C6-48C0-9E9F-FAA28D6DD0C4}" srcOrd="0" destOrd="0" presId="urn:microsoft.com/office/officeart/2018/5/layout/IconCircleLabelList"/>
    <dgm:cxn modelId="{65EE7970-5CC3-4889-A0B7-FA1FEBC8CBB0}" type="presOf" srcId="{D0493730-FDF0-419C-BE63-C8477F2A3019}" destId="{B052BAD3-F730-4CB1-886F-5C848F28F5A0}" srcOrd="0" destOrd="0" presId="urn:microsoft.com/office/officeart/2018/5/layout/IconCircleLabelList"/>
    <dgm:cxn modelId="{D92CCBA4-ED02-4AB0-993F-D3A21A6734C7}" srcId="{D5F93539-1FE5-4C3F-A23C-8B506662ECFC}" destId="{D0493730-FDF0-419C-BE63-C8477F2A3019}" srcOrd="2" destOrd="0" parTransId="{4D1A3571-7BE6-422F-8544-F14C8F3BC0BE}" sibTransId="{22DC2D49-EB3F-405C-B4AD-F5C723149489}"/>
    <dgm:cxn modelId="{E0F178BF-09DE-431B-94D5-6089909020C0}" srcId="{D5F93539-1FE5-4C3F-A23C-8B506662ECFC}" destId="{2C82EFE2-35B7-41C2-9C58-E8B20D0E9742}" srcOrd="1" destOrd="0" parTransId="{C8937713-291D-4F90-9808-3BD8BAE4B440}" sibTransId="{2B5C75DE-037A-4776-9106-601A509D5380}"/>
    <dgm:cxn modelId="{FCA81DC0-E3AB-4427-B5E5-4E684F476E09}" type="presOf" srcId="{2C82EFE2-35B7-41C2-9C58-E8B20D0E9742}" destId="{7721EE41-2857-4E99-B419-C3445173F678}" srcOrd="0" destOrd="0" presId="urn:microsoft.com/office/officeart/2018/5/layout/IconCircleLabelList"/>
    <dgm:cxn modelId="{1A33E6C0-B01B-4F30-A734-4B4F9982C005}" type="presOf" srcId="{BDB9E7D6-C359-4DA2-BC5B-30BDF98C8284}" destId="{B5BC63A9-AA6A-4AF3-9ABF-CA7002476E41}" srcOrd="0" destOrd="0" presId="urn:microsoft.com/office/officeart/2018/5/layout/IconCircleLabelList"/>
    <dgm:cxn modelId="{D7B8BCDA-F312-400A-8196-0BA823592FD9}" srcId="{D5F93539-1FE5-4C3F-A23C-8B506662ECFC}" destId="{00E69DC2-70EA-4165-B32E-8B2B59BB9EC3}" srcOrd="4" destOrd="0" parTransId="{42C6B79F-DDBF-40AC-922E-2B73B9F70E2C}" sibTransId="{043229D1-BBA1-45FF-8967-AF8AAF8313C1}"/>
    <dgm:cxn modelId="{CAA824F1-8426-43E5-BE5E-79A1FAC109DE}" type="presOf" srcId="{8563F4FC-4DF4-41F8-AEA1-185FDF093A70}" destId="{5195E0B0-2C9D-4E9D-B20E-AC509608DDBF}" srcOrd="0" destOrd="0" presId="urn:microsoft.com/office/officeart/2018/5/layout/IconCircleLabelList"/>
    <dgm:cxn modelId="{AF621974-A0F1-43E4-ADD5-A3277B83F09A}" type="presParOf" srcId="{10A041E9-59C6-48C0-9E9F-FAA28D6DD0C4}" destId="{426151C0-BCFF-41D3-AB03-C0BF1EC6FB6D}" srcOrd="0" destOrd="0" presId="urn:microsoft.com/office/officeart/2018/5/layout/IconCircleLabelList"/>
    <dgm:cxn modelId="{3E956C6F-38A1-42D8-B206-561BEF7F826C}" type="presParOf" srcId="{426151C0-BCFF-41D3-AB03-C0BF1EC6FB6D}" destId="{258578BE-B7D4-4027-9B4F-4DBFE468A318}" srcOrd="0" destOrd="0" presId="urn:microsoft.com/office/officeart/2018/5/layout/IconCircleLabelList"/>
    <dgm:cxn modelId="{977FE1CC-546B-425F-98C4-2301E23CF84C}" type="presParOf" srcId="{426151C0-BCFF-41D3-AB03-C0BF1EC6FB6D}" destId="{C57EBFFC-F408-4D01-97D1-72D12DA04B93}" srcOrd="1" destOrd="0" presId="urn:microsoft.com/office/officeart/2018/5/layout/IconCircleLabelList"/>
    <dgm:cxn modelId="{4A3792DA-04EE-4075-BD09-28E0872C421D}" type="presParOf" srcId="{426151C0-BCFF-41D3-AB03-C0BF1EC6FB6D}" destId="{FBDFF4A9-3AB7-4D54-ACAA-0DA5435BB895}" srcOrd="2" destOrd="0" presId="urn:microsoft.com/office/officeart/2018/5/layout/IconCircleLabelList"/>
    <dgm:cxn modelId="{CE4E8DD5-64A4-40CC-A959-49A70B652770}" type="presParOf" srcId="{426151C0-BCFF-41D3-AB03-C0BF1EC6FB6D}" destId="{5195E0B0-2C9D-4E9D-B20E-AC509608DDBF}" srcOrd="3" destOrd="0" presId="urn:microsoft.com/office/officeart/2018/5/layout/IconCircleLabelList"/>
    <dgm:cxn modelId="{60D97608-596A-46BF-8767-77EC38A9E96C}" type="presParOf" srcId="{10A041E9-59C6-48C0-9E9F-FAA28D6DD0C4}" destId="{01095A8E-7006-4BCB-A3C6-506E9B9D5483}" srcOrd="1" destOrd="0" presId="urn:microsoft.com/office/officeart/2018/5/layout/IconCircleLabelList"/>
    <dgm:cxn modelId="{9C06B872-D20D-4E0E-B0F1-2638BAF99BDB}" type="presParOf" srcId="{10A041E9-59C6-48C0-9E9F-FAA28D6DD0C4}" destId="{12FD7C8B-8FFA-461F-BFEE-14EF7418B544}" srcOrd="2" destOrd="0" presId="urn:microsoft.com/office/officeart/2018/5/layout/IconCircleLabelList"/>
    <dgm:cxn modelId="{DCD53FE3-0EFA-4B0C-B322-4C7B08526441}" type="presParOf" srcId="{12FD7C8B-8FFA-461F-BFEE-14EF7418B544}" destId="{E6272F2F-4275-4812-901E-293EAD057BD8}" srcOrd="0" destOrd="0" presId="urn:microsoft.com/office/officeart/2018/5/layout/IconCircleLabelList"/>
    <dgm:cxn modelId="{98339D61-70EF-487D-9BD4-B44FC944ACA2}" type="presParOf" srcId="{12FD7C8B-8FFA-461F-BFEE-14EF7418B544}" destId="{B8AD3B65-D832-4395-BB97-84C86C06FBF8}" srcOrd="1" destOrd="0" presId="urn:microsoft.com/office/officeart/2018/5/layout/IconCircleLabelList"/>
    <dgm:cxn modelId="{AD9E6CAF-C91E-4D84-A600-15B0DD547126}" type="presParOf" srcId="{12FD7C8B-8FFA-461F-BFEE-14EF7418B544}" destId="{10727008-6A28-44D5-86EC-DED10F930E3F}" srcOrd="2" destOrd="0" presId="urn:microsoft.com/office/officeart/2018/5/layout/IconCircleLabelList"/>
    <dgm:cxn modelId="{630BEE38-B145-4EC8-AB49-038A1FD47DD8}" type="presParOf" srcId="{12FD7C8B-8FFA-461F-BFEE-14EF7418B544}" destId="{7721EE41-2857-4E99-B419-C3445173F678}" srcOrd="3" destOrd="0" presId="urn:microsoft.com/office/officeart/2018/5/layout/IconCircleLabelList"/>
    <dgm:cxn modelId="{869FC091-71FB-41A2-8F9D-FB9F42AF8088}" type="presParOf" srcId="{10A041E9-59C6-48C0-9E9F-FAA28D6DD0C4}" destId="{57C41B4C-8868-403A-8913-14A06EAD5169}" srcOrd="3" destOrd="0" presId="urn:microsoft.com/office/officeart/2018/5/layout/IconCircleLabelList"/>
    <dgm:cxn modelId="{2C92D904-0859-4D91-924C-DBE282F97FCD}" type="presParOf" srcId="{10A041E9-59C6-48C0-9E9F-FAA28D6DD0C4}" destId="{488BA68A-DAE0-412E-8B24-1B1CB1D393F5}" srcOrd="4" destOrd="0" presId="urn:microsoft.com/office/officeart/2018/5/layout/IconCircleLabelList"/>
    <dgm:cxn modelId="{A0D68A5E-BF70-4E7D-90B9-B37D50A05FBC}" type="presParOf" srcId="{488BA68A-DAE0-412E-8B24-1B1CB1D393F5}" destId="{7663038B-B317-4A39-94AF-93B5093CAD3D}" srcOrd="0" destOrd="0" presId="urn:microsoft.com/office/officeart/2018/5/layout/IconCircleLabelList"/>
    <dgm:cxn modelId="{32F71984-0CA6-40D1-8CB0-3975AE84E3D0}" type="presParOf" srcId="{488BA68A-DAE0-412E-8B24-1B1CB1D393F5}" destId="{D9E8AAC6-261C-4533-9423-C0941F351592}" srcOrd="1" destOrd="0" presId="urn:microsoft.com/office/officeart/2018/5/layout/IconCircleLabelList"/>
    <dgm:cxn modelId="{9762F26F-8279-4BBA-BB6A-C3CED29F4DF8}" type="presParOf" srcId="{488BA68A-DAE0-412E-8B24-1B1CB1D393F5}" destId="{C22A3DF8-864B-4B24-B2E6-0BE4D6C58F63}" srcOrd="2" destOrd="0" presId="urn:microsoft.com/office/officeart/2018/5/layout/IconCircleLabelList"/>
    <dgm:cxn modelId="{52D43CFC-D0DE-483B-BF0E-0CCCF3540367}" type="presParOf" srcId="{488BA68A-DAE0-412E-8B24-1B1CB1D393F5}" destId="{B052BAD3-F730-4CB1-886F-5C848F28F5A0}" srcOrd="3" destOrd="0" presId="urn:microsoft.com/office/officeart/2018/5/layout/IconCircleLabelList"/>
    <dgm:cxn modelId="{F61D7216-6DEB-4718-8B0E-EA0B642EDA28}" type="presParOf" srcId="{10A041E9-59C6-48C0-9E9F-FAA28D6DD0C4}" destId="{84CBB43F-1B4E-4053-B8B8-AFBDA7031CFD}" srcOrd="5" destOrd="0" presId="urn:microsoft.com/office/officeart/2018/5/layout/IconCircleLabelList"/>
    <dgm:cxn modelId="{DD997B3C-81C3-4357-8FA9-C3F5E2DB12F8}" type="presParOf" srcId="{10A041E9-59C6-48C0-9E9F-FAA28D6DD0C4}" destId="{D387EC21-E02C-40BE-B486-3B937A63C007}" srcOrd="6" destOrd="0" presId="urn:microsoft.com/office/officeart/2018/5/layout/IconCircleLabelList"/>
    <dgm:cxn modelId="{2478B02E-E814-4F0F-90AC-00D285C28765}" type="presParOf" srcId="{D387EC21-E02C-40BE-B486-3B937A63C007}" destId="{535FC286-6F12-4524-B636-EC176707A77F}" srcOrd="0" destOrd="0" presId="urn:microsoft.com/office/officeart/2018/5/layout/IconCircleLabelList"/>
    <dgm:cxn modelId="{89EBDCD0-5CF3-4211-B493-656D2699AF85}" type="presParOf" srcId="{D387EC21-E02C-40BE-B486-3B937A63C007}" destId="{C0775A74-374E-4033-9DEC-2918B603803B}" srcOrd="1" destOrd="0" presId="urn:microsoft.com/office/officeart/2018/5/layout/IconCircleLabelList"/>
    <dgm:cxn modelId="{DA151B83-38C9-4941-96C1-FB428A61734A}" type="presParOf" srcId="{D387EC21-E02C-40BE-B486-3B937A63C007}" destId="{60132FFC-9030-4792-8EAD-858CC6FEC90B}" srcOrd="2" destOrd="0" presId="urn:microsoft.com/office/officeart/2018/5/layout/IconCircleLabelList"/>
    <dgm:cxn modelId="{71E807B6-AA35-404C-B0D2-370D063B1B61}" type="presParOf" srcId="{D387EC21-E02C-40BE-B486-3B937A63C007}" destId="{B5BC63A9-AA6A-4AF3-9ABF-CA7002476E41}" srcOrd="3" destOrd="0" presId="urn:microsoft.com/office/officeart/2018/5/layout/IconCircleLabelList"/>
    <dgm:cxn modelId="{3A6A21A1-1FCF-4A02-A887-641976D6DC61}" type="presParOf" srcId="{10A041E9-59C6-48C0-9E9F-FAA28D6DD0C4}" destId="{F7E4D800-8CF4-4DD8-AC55-A7B98CECE4DB}" srcOrd="7" destOrd="0" presId="urn:microsoft.com/office/officeart/2018/5/layout/IconCircleLabelList"/>
    <dgm:cxn modelId="{4282413F-E475-4408-9AE3-823C198750D2}" type="presParOf" srcId="{10A041E9-59C6-48C0-9E9F-FAA28D6DD0C4}" destId="{60CF33B4-AC69-48F6-B2C1-12E18A52D734}" srcOrd="8" destOrd="0" presId="urn:microsoft.com/office/officeart/2018/5/layout/IconCircleLabelList"/>
    <dgm:cxn modelId="{591C1A5B-095A-4A43-8F59-297338E10381}" type="presParOf" srcId="{60CF33B4-AC69-48F6-B2C1-12E18A52D734}" destId="{A73DA6AE-8014-4E27-8A9A-65DC649378F8}" srcOrd="0" destOrd="0" presId="urn:microsoft.com/office/officeart/2018/5/layout/IconCircleLabelList"/>
    <dgm:cxn modelId="{2CB386AB-B809-4437-8003-FAAA124AF134}" type="presParOf" srcId="{60CF33B4-AC69-48F6-B2C1-12E18A52D734}" destId="{5CBDB20E-13A9-4DD8-9E03-669054D78CCD}" srcOrd="1" destOrd="0" presId="urn:microsoft.com/office/officeart/2018/5/layout/IconCircleLabelList"/>
    <dgm:cxn modelId="{E2621F60-BF3B-4ABB-920C-FC90D718EC7B}" type="presParOf" srcId="{60CF33B4-AC69-48F6-B2C1-12E18A52D734}" destId="{F9327F5B-60CF-4AAC-A38D-646E430B170C}" srcOrd="2" destOrd="0" presId="urn:microsoft.com/office/officeart/2018/5/layout/IconCircleLabelList"/>
    <dgm:cxn modelId="{79795928-8E4A-4BB2-BD84-4CDDD151FCD7}" type="presParOf" srcId="{60CF33B4-AC69-48F6-B2C1-12E18A52D734}" destId="{2AFDF540-C4CC-4853-A512-3E702954027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D6DBDD-0818-4D98-9E12-E8A164659DD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0B16C1C-8181-4F05-B149-6102B0D345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Client</a:t>
          </a:r>
          <a:r>
            <a:rPr lang="en-US" b="0" i="0" dirty="0">
              <a:latin typeface="Century Gothic" panose="020B0502020202020204"/>
            </a:rPr>
            <a:t> believes </a:t>
          </a:r>
          <a:r>
            <a:rPr lang="en-US" b="0" i="0" dirty="0"/>
            <a:t>you are on other party’s side</a:t>
          </a:r>
          <a:endParaRPr lang="en-US" dirty="0"/>
        </a:p>
      </dgm:t>
    </dgm:pt>
    <dgm:pt modelId="{7C618D76-9820-494B-B68E-E38261412ACE}" type="parTrans" cxnId="{89F12296-B340-4662-B776-DED092A833A9}">
      <dgm:prSet/>
      <dgm:spPr/>
      <dgm:t>
        <a:bodyPr/>
        <a:lstStyle/>
        <a:p>
          <a:endParaRPr lang="en-US"/>
        </a:p>
      </dgm:t>
    </dgm:pt>
    <dgm:pt modelId="{FC3FFDFB-75E7-4028-ABFA-33C32F213ACD}" type="sibTrans" cxnId="{89F12296-B340-4662-B776-DED092A833A9}">
      <dgm:prSet/>
      <dgm:spPr/>
      <dgm:t>
        <a:bodyPr/>
        <a:lstStyle/>
        <a:p>
          <a:endParaRPr lang="en-US"/>
        </a:p>
      </dgm:t>
    </dgm:pt>
    <dgm:pt modelId="{B8565A03-2475-4C79-A779-3C7DE7F6B6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Client </a:t>
          </a:r>
          <a:r>
            <a:rPr lang="en-US" b="0" i="0" dirty="0">
              <a:latin typeface="Century Gothic" panose="020B0502020202020204"/>
            </a:rPr>
            <a:t>fears you</a:t>
          </a:r>
          <a:r>
            <a:rPr lang="en-US" b="0" i="0" dirty="0"/>
            <a:t> don’t understand how tricky other side can be</a:t>
          </a:r>
          <a:endParaRPr lang="en-US" dirty="0"/>
        </a:p>
      </dgm:t>
    </dgm:pt>
    <dgm:pt modelId="{697EAF4D-61B3-4644-9C4B-9D8159C09560}" type="parTrans" cxnId="{CA235AF6-2A19-415B-A0B4-C3A8A25FD2C5}">
      <dgm:prSet/>
      <dgm:spPr/>
      <dgm:t>
        <a:bodyPr/>
        <a:lstStyle/>
        <a:p>
          <a:endParaRPr lang="en-US"/>
        </a:p>
      </dgm:t>
    </dgm:pt>
    <dgm:pt modelId="{6A785630-BE3C-421A-A355-EEBBF8D02D4C}" type="sibTrans" cxnId="{CA235AF6-2A19-415B-A0B4-C3A8A25FD2C5}">
      <dgm:prSet/>
      <dgm:spPr/>
      <dgm:t>
        <a:bodyPr/>
        <a:lstStyle/>
        <a:p>
          <a:endParaRPr lang="en-US"/>
        </a:p>
      </dgm:t>
    </dgm:pt>
    <dgm:pt modelId="{DDB60E00-08BC-415F-BAA6-038880ADF1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Client demands unreasonable outcomes or tactics</a:t>
          </a:r>
          <a:endParaRPr lang="en-US" dirty="0"/>
        </a:p>
      </dgm:t>
    </dgm:pt>
    <dgm:pt modelId="{AE6C1FCB-D18E-4BFE-A1D1-F48621548DFA}" type="parTrans" cxnId="{B11B0ED2-608E-4FAC-9969-DE1DEC9D6FDF}">
      <dgm:prSet/>
      <dgm:spPr/>
      <dgm:t>
        <a:bodyPr/>
        <a:lstStyle/>
        <a:p>
          <a:endParaRPr lang="en-US"/>
        </a:p>
      </dgm:t>
    </dgm:pt>
    <dgm:pt modelId="{F7E26A44-70BF-4F5A-90FD-FF412CB0ACDE}" type="sibTrans" cxnId="{B11B0ED2-608E-4FAC-9969-DE1DEC9D6FDF}">
      <dgm:prSet/>
      <dgm:spPr/>
      <dgm:t>
        <a:bodyPr/>
        <a:lstStyle/>
        <a:p>
          <a:endParaRPr lang="en-US"/>
        </a:p>
      </dgm:t>
    </dgm:pt>
    <dgm:pt modelId="{A4FA28DB-5E40-4748-AB93-DF7BA89007ED}" type="pres">
      <dgm:prSet presAssocID="{85D6DBDD-0818-4D98-9E12-E8A164659DDD}" presName="root" presStyleCnt="0">
        <dgm:presLayoutVars>
          <dgm:dir/>
          <dgm:resizeHandles val="exact"/>
        </dgm:presLayoutVars>
      </dgm:prSet>
      <dgm:spPr/>
    </dgm:pt>
    <dgm:pt modelId="{E4439DAC-9189-4E14-8CE7-3E686AD52062}" type="pres">
      <dgm:prSet presAssocID="{60B16C1C-8181-4F05-B149-6102B0D345AE}" presName="compNode" presStyleCnt="0"/>
      <dgm:spPr/>
    </dgm:pt>
    <dgm:pt modelId="{0FDF78A0-08CF-4D9A-ADC4-02516F1946F1}" type="pres">
      <dgm:prSet presAssocID="{60B16C1C-8181-4F05-B149-6102B0D345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FCD2D18-E170-4A14-A514-DC59C16F7DF8}" type="pres">
      <dgm:prSet presAssocID="{60B16C1C-8181-4F05-B149-6102B0D345AE}" presName="spaceRect" presStyleCnt="0"/>
      <dgm:spPr/>
    </dgm:pt>
    <dgm:pt modelId="{ED95930B-4CF4-4C2C-80C5-4CEBE6D796C8}" type="pres">
      <dgm:prSet presAssocID="{60B16C1C-8181-4F05-B149-6102B0D345AE}" presName="textRect" presStyleLbl="revTx" presStyleIdx="0" presStyleCnt="3">
        <dgm:presLayoutVars>
          <dgm:chMax val="1"/>
          <dgm:chPref val="1"/>
        </dgm:presLayoutVars>
      </dgm:prSet>
      <dgm:spPr/>
    </dgm:pt>
    <dgm:pt modelId="{C08906CC-E92A-48F0-B457-7A44CCE301F5}" type="pres">
      <dgm:prSet presAssocID="{FC3FFDFB-75E7-4028-ABFA-33C32F213ACD}" presName="sibTrans" presStyleCnt="0"/>
      <dgm:spPr/>
    </dgm:pt>
    <dgm:pt modelId="{C8CC277C-A033-4AE8-AFD3-B61838F51492}" type="pres">
      <dgm:prSet presAssocID="{B8565A03-2475-4C79-A779-3C7DE7F6B682}" presName="compNode" presStyleCnt="0"/>
      <dgm:spPr/>
    </dgm:pt>
    <dgm:pt modelId="{B80BF23D-7A8A-4162-BE60-5AA0D46E23E1}" type="pres">
      <dgm:prSet presAssocID="{B8565A03-2475-4C79-A779-3C7DE7F6B6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C954BB13-A7AD-41E0-8D9C-C917B8818A27}" type="pres">
      <dgm:prSet presAssocID="{B8565A03-2475-4C79-A779-3C7DE7F6B682}" presName="spaceRect" presStyleCnt="0"/>
      <dgm:spPr/>
    </dgm:pt>
    <dgm:pt modelId="{D77F16A3-8C3B-4652-923D-E3C5864B1DB7}" type="pres">
      <dgm:prSet presAssocID="{B8565A03-2475-4C79-A779-3C7DE7F6B682}" presName="textRect" presStyleLbl="revTx" presStyleIdx="1" presStyleCnt="3">
        <dgm:presLayoutVars>
          <dgm:chMax val="1"/>
          <dgm:chPref val="1"/>
        </dgm:presLayoutVars>
      </dgm:prSet>
      <dgm:spPr/>
    </dgm:pt>
    <dgm:pt modelId="{5EA38042-2A20-4266-AC8E-BB19CBF58A5C}" type="pres">
      <dgm:prSet presAssocID="{6A785630-BE3C-421A-A355-EEBBF8D02D4C}" presName="sibTrans" presStyleCnt="0"/>
      <dgm:spPr/>
    </dgm:pt>
    <dgm:pt modelId="{426A0913-4008-4F64-B111-5B4189EA91F4}" type="pres">
      <dgm:prSet presAssocID="{DDB60E00-08BC-415F-BAA6-038880ADF1AE}" presName="compNode" presStyleCnt="0"/>
      <dgm:spPr/>
    </dgm:pt>
    <dgm:pt modelId="{F7F4E3CC-6E44-4E7D-B76D-4670F379F98A}" type="pres">
      <dgm:prSet presAssocID="{DDB60E00-08BC-415F-BAA6-038880ADF1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49EB14B-5DC6-4884-8DE5-D2423613E1CB}" type="pres">
      <dgm:prSet presAssocID="{DDB60E00-08BC-415F-BAA6-038880ADF1AE}" presName="spaceRect" presStyleCnt="0"/>
      <dgm:spPr/>
    </dgm:pt>
    <dgm:pt modelId="{2A35EDCF-7652-4465-80B3-8548E4122F66}" type="pres">
      <dgm:prSet presAssocID="{DDB60E00-08BC-415F-BAA6-038880ADF1A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C8B1B2D-E941-4DBE-999F-BD1CA6D74527}" type="presOf" srcId="{85D6DBDD-0818-4D98-9E12-E8A164659DDD}" destId="{A4FA28DB-5E40-4748-AB93-DF7BA89007ED}" srcOrd="0" destOrd="0" presId="urn:microsoft.com/office/officeart/2018/2/layout/IconLabelList"/>
    <dgm:cxn modelId="{454E2A3C-3CD5-4007-9C99-690901826748}" type="presOf" srcId="{DDB60E00-08BC-415F-BAA6-038880ADF1AE}" destId="{2A35EDCF-7652-4465-80B3-8548E4122F66}" srcOrd="0" destOrd="0" presId="urn:microsoft.com/office/officeart/2018/2/layout/IconLabelList"/>
    <dgm:cxn modelId="{8E9B9689-7D6E-46F5-A221-7AEA77138B8D}" type="presOf" srcId="{B8565A03-2475-4C79-A779-3C7DE7F6B682}" destId="{D77F16A3-8C3B-4652-923D-E3C5864B1DB7}" srcOrd="0" destOrd="0" presId="urn:microsoft.com/office/officeart/2018/2/layout/IconLabelList"/>
    <dgm:cxn modelId="{E93FBC8F-848C-4CBE-ADC8-DAF96CFBF2E7}" type="presOf" srcId="{60B16C1C-8181-4F05-B149-6102B0D345AE}" destId="{ED95930B-4CF4-4C2C-80C5-4CEBE6D796C8}" srcOrd="0" destOrd="0" presId="urn:microsoft.com/office/officeart/2018/2/layout/IconLabelList"/>
    <dgm:cxn modelId="{89F12296-B340-4662-B776-DED092A833A9}" srcId="{85D6DBDD-0818-4D98-9E12-E8A164659DDD}" destId="{60B16C1C-8181-4F05-B149-6102B0D345AE}" srcOrd="0" destOrd="0" parTransId="{7C618D76-9820-494B-B68E-E38261412ACE}" sibTransId="{FC3FFDFB-75E7-4028-ABFA-33C32F213ACD}"/>
    <dgm:cxn modelId="{B11B0ED2-608E-4FAC-9969-DE1DEC9D6FDF}" srcId="{85D6DBDD-0818-4D98-9E12-E8A164659DDD}" destId="{DDB60E00-08BC-415F-BAA6-038880ADF1AE}" srcOrd="2" destOrd="0" parTransId="{AE6C1FCB-D18E-4BFE-A1D1-F48621548DFA}" sibTransId="{F7E26A44-70BF-4F5A-90FD-FF412CB0ACDE}"/>
    <dgm:cxn modelId="{CA235AF6-2A19-415B-A0B4-C3A8A25FD2C5}" srcId="{85D6DBDD-0818-4D98-9E12-E8A164659DDD}" destId="{B8565A03-2475-4C79-A779-3C7DE7F6B682}" srcOrd="1" destOrd="0" parTransId="{697EAF4D-61B3-4644-9C4B-9D8159C09560}" sibTransId="{6A785630-BE3C-421A-A355-EEBBF8D02D4C}"/>
    <dgm:cxn modelId="{BE4B3BA2-56AF-43A7-9651-31D0FF6D0A32}" type="presParOf" srcId="{A4FA28DB-5E40-4748-AB93-DF7BA89007ED}" destId="{E4439DAC-9189-4E14-8CE7-3E686AD52062}" srcOrd="0" destOrd="0" presId="urn:microsoft.com/office/officeart/2018/2/layout/IconLabelList"/>
    <dgm:cxn modelId="{5559FE8D-A1AC-48EE-AB59-B30ABBB22245}" type="presParOf" srcId="{E4439DAC-9189-4E14-8CE7-3E686AD52062}" destId="{0FDF78A0-08CF-4D9A-ADC4-02516F1946F1}" srcOrd="0" destOrd="0" presId="urn:microsoft.com/office/officeart/2018/2/layout/IconLabelList"/>
    <dgm:cxn modelId="{435D02CA-8281-4E70-9478-C7A550FF010D}" type="presParOf" srcId="{E4439DAC-9189-4E14-8CE7-3E686AD52062}" destId="{3FCD2D18-E170-4A14-A514-DC59C16F7DF8}" srcOrd="1" destOrd="0" presId="urn:microsoft.com/office/officeart/2018/2/layout/IconLabelList"/>
    <dgm:cxn modelId="{E8113065-632A-4CB7-9FBB-4912F0D4DF7F}" type="presParOf" srcId="{E4439DAC-9189-4E14-8CE7-3E686AD52062}" destId="{ED95930B-4CF4-4C2C-80C5-4CEBE6D796C8}" srcOrd="2" destOrd="0" presId="urn:microsoft.com/office/officeart/2018/2/layout/IconLabelList"/>
    <dgm:cxn modelId="{799FF1D9-9256-4BA9-952E-4384CC6CCF87}" type="presParOf" srcId="{A4FA28DB-5E40-4748-AB93-DF7BA89007ED}" destId="{C08906CC-E92A-48F0-B457-7A44CCE301F5}" srcOrd="1" destOrd="0" presId="urn:microsoft.com/office/officeart/2018/2/layout/IconLabelList"/>
    <dgm:cxn modelId="{1616861D-3A2E-4557-97FA-E8345CF309BC}" type="presParOf" srcId="{A4FA28DB-5E40-4748-AB93-DF7BA89007ED}" destId="{C8CC277C-A033-4AE8-AFD3-B61838F51492}" srcOrd="2" destOrd="0" presId="urn:microsoft.com/office/officeart/2018/2/layout/IconLabelList"/>
    <dgm:cxn modelId="{58BDB5BE-F4C2-480C-BB54-BF473E1EE1B2}" type="presParOf" srcId="{C8CC277C-A033-4AE8-AFD3-B61838F51492}" destId="{B80BF23D-7A8A-4162-BE60-5AA0D46E23E1}" srcOrd="0" destOrd="0" presId="urn:microsoft.com/office/officeart/2018/2/layout/IconLabelList"/>
    <dgm:cxn modelId="{7F40308D-9ACB-4A46-968D-4361A2DB1FC1}" type="presParOf" srcId="{C8CC277C-A033-4AE8-AFD3-B61838F51492}" destId="{C954BB13-A7AD-41E0-8D9C-C917B8818A27}" srcOrd="1" destOrd="0" presId="urn:microsoft.com/office/officeart/2018/2/layout/IconLabelList"/>
    <dgm:cxn modelId="{CEA0DC5C-5372-4245-A9AC-6168DE4CBAF8}" type="presParOf" srcId="{C8CC277C-A033-4AE8-AFD3-B61838F51492}" destId="{D77F16A3-8C3B-4652-923D-E3C5864B1DB7}" srcOrd="2" destOrd="0" presId="urn:microsoft.com/office/officeart/2018/2/layout/IconLabelList"/>
    <dgm:cxn modelId="{E7D81033-834D-45C4-A174-B6DEE60DB006}" type="presParOf" srcId="{A4FA28DB-5E40-4748-AB93-DF7BA89007ED}" destId="{5EA38042-2A20-4266-AC8E-BB19CBF58A5C}" srcOrd="3" destOrd="0" presId="urn:microsoft.com/office/officeart/2018/2/layout/IconLabelList"/>
    <dgm:cxn modelId="{FC19664C-9FE8-4D39-8CB7-2EDA3EC41445}" type="presParOf" srcId="{A4FA28DB-5E40-4748-AB93-DF7BA89007ED}" destId="{426A0913-4008-4F64-B111-5B4189EA91F4}" srcOrd="4" destOrd="0" presId="urn:microsoft.com/office/officeart/2018/2/layout/IconLabelList"/>
    <dgm:cxn modelId="{461819DD-C2BF-4F79-B7B1-15461FA2FF5E}" type="presParOf" srcId="{426A0913-4008-4F64-B111-5B4189EA91F4}" destId="{F7F4E3CC-6E44-4E7D-B76D-4670F379F98A}" srcOrd="0" destOrd="0" presId="urn:microsoft.com/office/officeart/2018/2/layout/IconLabelList"/>
    <dgm:cxn modelId="{CC24B7D9-F457-4B84-AABB-463538108286}" type="presParOf" srcId="{426A0913-4008-4F64-B111-5B4189EA91F4}" destId="{849EB14B-5DC6-4884-8DE5-D2423613E1CB}" srcOrd="1" destOrd="0" presId="urn:microsoft.com/office/officeart/2018/2/layout/IconLabelList"/>
    <dgm:cxn modelId="{44B9CB84-0DAB-4BDF-AC64-5D72022FB2E9}" type="presParOf" srcId="{426A0913-4008-4F64-B111-5B4189EA91F4}" destId="{2A35EDCF-7652-4465-80B3-8548E4122F6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97CEA6-50F7-4370-9F08-DCDA30BE89D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25863D-00AE-44E5-A5CD-E464C77A84CD}">
      <dgm:prSet/>
      <dgm:spPr/>
      <dgm:t>
        <a:bodyPr/>
        <a:lstStyle/>
        <a:p>
          <a:r>
            <a:rPr lang="en-US"/>
            <a:t>Client asks you for advice on personal issues outside of legal process</a:t>
          </a:r>
        </a:p>
      </dgm:t>
    </dgm:pt>
    <dgm:pt modelId="{F5BF40DB-98BA-4E67-AFAE-C56AE19573E5}" type="parTrans" cxnId="{2330EEC4-B154-4A09-9DBC-9F35D556504F}">
      <dgm:prSet/>
      <dgm:spPr/>
      <dgm:t>
        <a:bodyPr/>
        <a:lstStyle/>
        <a:p>
          <a:endParaRPr lang="en-US"/>
        </a:p>
      </dgm:t>
    </dgm:pt>
    <dgm:pt modelId="{F1DBBAB2-EA29-4D70-9821-4B7487AFC016}" type="sibTrans" cxnId="{2330EEC4-B154-4A09-9DBC-9F35D556504F}">
      <dgm:prSet/>
      <dgm:spPr/>
      <dgm:t>
        <a:bodyPr/>
        <a:lstStyle/>
        <a:p>
          <a:endParaRPr lang="en-US"/>
        </a:p>
      </dgm:t>
    </dgm:pt>
    <dgm:pt modelId="{3828BC0B-35C9-4508-B287-75332411DF8F}">
      <dgm:prSet/>
      <dgm:spPr/>
      <dgm:t>
        <a:bodyPr/>
        <a:lstStyle/>
        <a:p>
          <a:r>
            <a:rPr lang="en-US"/>
            <a:t>Client calls multiple times per day or week</a:t>
          </a:r>
        </a:p>
      </dgm:t>
    </dgm:pt>
    <dgm:pt modelId="{20D7967A-11A8-4BC5-BF01-C1280EFC6095}" type="parTrans" cxnId="{F5A29DF8-173C-4514-9D70-D8C1768118A1}">
      <dgm:prSet/>
      <dgm:spPr/>
      <dgm:t>
        <a:bodyPr/>
        <a:lstStyle/>
        <a:p>
          <a:endParaRPr lang="en-US"/>
        </a:p>
      </dgm:t>
    </dgm:pt>
    <dgm:pt modelId="{A54675F1-2CD9-40FA-A1D6-0ED79F5FD9C0}" type="sibTrans" cxnId="{F5A29DF8-173C-4514-9D70-D8C1768118A1}">
      <dgm:prSet/>
      <dgm:spPr/>
      <dgm:t>
        <a:bodyPr/>
        <a:lstStyle/>
        <a:p>
          <a:endParaRPr lang="en-US"/>
        </a:p>
      </dgm:t>
    </dgm:pt>
    <dgm:pt modelId="{180E01E1-5DE0-4940-8EF7-A5F460A10E19}">
      <dgm:prSet/>
      <dgm:spPr/>
      <dgm:t>
        <a:bodyPr/>
        <a:lstStyle/>
        <a:p>
          <a:r>
            <a:rPr lang="en-US"/>
            <a:t>Client repeatedly asks about your personal life</a:t>
          </a:r>
        </a:p>
      </dgm:t>
    </dgm:pt>
    <dgm:pt modelId="{39E213AB-E5B9-4273-B2B0-45D915EF34ED}" type="parTrans" cxnId="{4F5D962B-44C6-4268-8A57-7C557CABD045}">
      <dgm:prSet/>
      <dgm:spPr/>
      <dgm:t>
        <a:bodyPr/>
        <a:lstStyle/>
        <a:p>
          <a:endParaRPr lang="en-US"/>
        </a:p>
      </dgm:t>
    </dgm:pt>
    <dgm:pt modelId="{03487444-6867-4C6E-AD2D-01BAF2B29157}" type="sibTrans" cxnId="{4F5D962B-44C6-4268-8A57-7C557CABD045}">
      <dgm:prSet/>
      <dgm:spPr/>
      <dgm:t>
        <a:bodyPr/>
        <a:lstStyle/>
        <a:p>
          <a:endParaRPr lang="en-US"/>
        </a:p>
      </dgm:t>
    </dgm:pt>
    <dgm:pt modelId="{8234D46F-501C-4959-931A-5319DD3CF8A5}" type="pres">
      <dgm:prSet presAssocID="{2697CEA6-50F7-4370-9F08-DCDA30BE89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7B97FF-880A-4F78-8D13-865B44350556}" type="pres">
      <dgm:prSet presAssocID="{0525863D-00AE-44E5-A5CD-E464C77A84CD}" presName="hierRoot1" presStyleCnt="0"/>
      <dgm:spPr/>
    </dgm:pt>
    <dgm:pt modelId="{26A1C251-AAEF-4D5D-84C2-A2794B17A101}" type="pres">
      <dgm:prSet presAssocID="{0525863D-00AE-44E5-A5CD-E464C77A84CD}" presName="composite" presStyleCnt="0"/>
      <dgm:spPr/>
    </dgm:pt>
    <dgm:pt modelId="{F7DDA2D3-F8D0-43A8-ADD6-CEA5BCDE8682}" type="pres">
      <dgm:prSet presAssocID="{0525863D-00AE-44E5-A5CD-E464C77A84CD}" presName="background" presStyleLbl="node0" presStyleIdx="0" presStyleCnt="3"/>
      <dgm:spPr/>
    </dgm:pt>
    <dgm:pt modelId="{B3955213-AACA-45F9-B477-963AA2F8D681}" type="pres">
      <dgm:prSet presAssocID="{0525863D-00AE-44E5-A5CD-E464C77A84CD}" presName="text" presStyleLbl="fgAcc0" presStyleIdx="0" presStyleCnt="3">
        <dgm:presLayoutVars>
          <dgm:chPref val="3"/>
        </dgm:presLayoutVars>
      </dgm:prSet>
      <dgm:spPr/>
    </dgm:pt>
    <dgm:pt modelId="{981BC0BE-19D2-4CBE-A793-8EEE1110BB98}" type="pres">
      <dgm:prSet presAssocID="{0525863D-00AE-44E5-A5CD-E464C77A84CD}" presName="hierChild2" presStyleCnt="0"/>
      <dgm:spPr/>
    </dgm:pt>
    <dgm:pt modelId="{5D9B5BF8-0C3C-49F5-9E65-5648E6DB0B1F}" type="pres">
      <dgm:prSet presAssocID="{3828BC0B-35C9-4508-B287-75332411DF8F}" presName="hierRoot1" presStyleCnt="0"/>
      <dgm:spPr/>
    </dgm:pt>
    <dgm:pt modelId="{89D4B8D7-BD2E-4070-ABAE-F9DDEBEDC42F}" type="pres">
      <dgm:prSet presAssocID="{3828BC0B-35C9-4508-B287-75332411DF8F}" presName="composite" presStyleCnt="0"/>
      <dgm:spPr/>
    </dgm:pt>
    <dgm:pt modelId="{78D17AA3-8B84-4304-90A6-925CC87DBEF7}" type="pres">
      <dgm:prSet presAssocID="{3828BC0B-35C9-4508-B287-75332411DF8F}" presName="background" presStyleLbl="node0" presStyleIdx="1" presStyleCnt="3"/>
      <dgm:spPr/>
    </dgm:pt>
    <dgm:pt modelId="{B0F38981-0638-43BC-90FC-50BF1C18E4BB}" type="pres">
      <dgm:prSet presAssocID="{3828BC0B-35C9-4508-B287-75332411DF8F}" presName="text" presStyleLbl="fgAcc0" presStyleIdx="1" presStyleCnt="3">
        <dgm:presLayoutVars>
          <dgm:chPref val="3"/>
        </dgm:presLayoutVars>
      </dgm:prSet>
      <dgm:spPr/>
    </dgm:pt>
    <dgm:pt modelId="{489710E4-8CD1-456E-B9C6-BE598E5062C0}" type="pres">
      <dgm:prSet presAssocID="{3828BC0B-35C9-4508-B287-75332411DF8F}" presName="hierChild2" presStyleCnt="0"/>
      <dgm:spPr/>
    </dgm:pt>
    <dgm:pt modelId="{D4615F91-C04D-42B3-A2CC-C4C804104B8F}" type="pres">
      <dgm:prSet presAssocID="{180E01E1-5DE0-4940-8EF7-A5F460A10E19}" presName="hierRoot1" presStyleCnt="0"/>
      <dgm:spPr/>
    </dgm:pt>
    <dgm:pt modelId="{3E698BB8-9B91-4D39-9682-19EB5C332BEF}" type="pres">
      <dgm:prSet presAssocID="{180E01E1-5DE0-4940-8EF7-A5F460A10E19}" presName="composite" presStyleCnt="0"/>
      <dgm:spPr/>
    </dgm:pt>
    <dgm:pt modelId="{18B24261-9306-4B27-93CB-21D9B184FCC7}" type="pres">
      <dgm:prSet presAssocID="{180E01E1-5DE0-4940-8EF7-A5F460A10E19}" presName="background" presStyleLbl="node0" presStyleIdx="2" presStyleCnt="3"/>
      <dgm:spPr/>
    </dgm:pt>
    <dgm:pt modelId="{C4ACE5DA-E446-4B17-801B-1504D1A81862}" type="pres">
      <dgm:prSet presAssocID="{180E01E1-5DE0-4940-8EF7-A5F460A10E19}" presName="text" presStyleLbl="fgAcc0" presStyleIdx="2" presStyleCnt="3">
        <dgm:presLayoutVars>
          <dgm:chPref val="3"/>
        </dgm:presLayoutVars>
      </dgm:prSet>
      <dgm:spPr/>
    </dgm:pt>
    <dgm:pt modelId="{7DAC04EC-90D4-4DC0-A67C-2701BDA4D322}" type="pres">
      <dgm:prSet presAssocID="{180E01E1-5DE0-4940-8EF7-A5F460A10E19}" presName="hierChild2" presStyleCnt="0"/>
      <dgm:spPr/>
    </dgm:pt>
  </dgm:ptLst>
  <dgm:cxnLst>
    <dgm:cxn modelId="{4F5D962B-44C6-4268-8A57-7C557CABD045}" srcId="{2697CEA6-50F7-4370-9F08-DCDA30BE89D2}" destId="{180E01E1-5DE0-4940-8EF7-A5F460A10E19}" srcOrd="2" destOrd="0" parTransId="{39E213AB-E5B9-4273-B2B0-45D915EF34ED}" sibTransId="{03487444-6867-4C6E-AD2D-01BAF2B29157}"/>
    <dgm:cxn modelId="{E91F9849-FACA-48EA-8A10-E3EF0EE9A90A}" type="presOf" srcId="{2697CEA6-50F7-4370-9F08-DCDA30BE89D2}" destId="{8234D46F-501C-4959-931A-5319DD3CF8A5}" srcOrd="0" destOrd="0" presId="urn:microsoft.com/office/officeart/2005/8/layout/hierarchy1"/>
    <dgm:cxn modelId="{C406AA6A-643D-45E6-B0B9-11024F9BC48A}" type="presOf" srcId="{3828BC0B-35C9-4508-B287-75332411DF8F}" destId="{B0F38981-0638-43BC-90FC-50BF1C18E4BB}" srcOrd="0" destOrd="0" presId="urn:microsoft.com/office/officeart/2005/8/layout/hierarchy1"/>
    <dgm:cxn modelId="{F7A8A6AC-39B0-4BE1-9B75-CBD0292E002D}" type="presOf" srcId="{0525863D-00AE-44E5-A5CD-E464C77A84CD}" destId="{B3955213-AACA-45F9-B477-963AA2F8D681}" srcOrd="0" destOrd="0" presId="urn:microsoft.com/office/officeart/2005/8/layout/hierarchy1"/>
    <dgm:cxn modelId="{A5EF33C2-106F-4802-BE01-1B540CB5C6FC}" type="presOf" srcId="{180E01E1-5DE0-4940-8EF7-A5F460A10E19}" destId="{C4ACE5DA-E446-4B17-801B-1504D1A81862}" srcOrd="0" destOrd="0" presId="urn:microsoft.com/office/officeart/2005/8/layout/hierarchy1"/>
    <dgm:cxn modelId="{2330EEC4-B154-4A09-9DBC-9F35D556504F}" srcId="{2697CEA6-50F7-4370-9F08-DCDA30BE89D2}" destId="{0525863D-00AE-44E5-A5CD-E464C77A84CD}" srcOrd="0" destOrd="0" parTransId="{F5BF40DB-98BA-4E67-AFAE-C56AE19573E5}" sibTransId="{F1DBBAB2-EA29-4D70-9821-4B7487AFC016}"/>
    <dgm:cxn modelId="{F5A29DF8-173C-4514-9D70-D8C1768118A1}" srcId="{2697CEA6-50F7-4370-9F08-DCDA30BE89D2}" destId="{3828BC0B-35C9-4508-B287-75332411DF8F}" srcOrd="1" destOrd="0" parTransId="{20D7967A-11A8-4BC5-BF01-C1280EFC6095}" sibTransId="{A54675F1-2CD9-40FA-A1D6-0ED79F5FD9C0}"/>
    <dgm:cxn modelId="{567F8D93-C4F3-47A8-AF86-C5DAC19EF336}" type="presParOf" srcId="{8234D46F-501C-4959-931A-5319DD3CF8A5}" destId="{C77B97FF-880A-4F78-8D13-865B44350556}" srcOrd="0" destOrd="0" presId="urn:microsoft.com/office/officeart/2005/8/layout/hierarchy1"/>
    <dgm:cxn modelId="{3E75F0AD-3B1E-45F5-A300-52B4FD3EF42F}" type="presParOf" srcId="{C77B97FF-880A-4F78-8D13-865B44350556}" destId="{26A1C251-AAEF-4D5D-84C2-A2794B17A101}" srcOrd="0" destOrd="0" presId="urn:microsoft.com/office/officeart/2005/8/layout/hierarchy1"/>
    <dgm:cxn modelId="{10F5154A-3689-40D1-B130-C5AAE1FEA799}" type="presParOf" srcId="{26A1C251-AAEF-4D5D-84C2-A2794B17A101}" destId="{F7DDA2D3-F8D0-43A8-ADD6-CEA5BCDE8682}" srcOrd="0" destOrd="0" presId="urn:microsoft.com/office/officeart/2005/8/layout/hierarchy1"/>
    <dgm:cxn modelId="{B3C005DF-0741-4A08-84CC-30BDDBEA4F11}" type="presParOf" srcId="{26A1C251-AAEF-4D5D-84C2-A2794B17A101}" destId="{B3955213-AACA-45F9-B477-963AA2F8D681}" srcOrd="1" destOrd="0" presId="urn:microsoft.com/office/officeart/2005/8/layout/hierarchy1"/>
    <dgm:cxn modelId="{19E21EF3-0F41-4CE5-A0B8-E3C25BFFD616}" type="presParOf" srcId="{C77B97FF-880A-4F78-8D13-865B44350556}" destId="{981BC0BE-19D2-4CBE-A793-8EEE1110BB98}" srcOrd="1" destOrd="0" presId="urn:microsoft.com/office/officeart/2005/8/layout/hierarchy1"/>
    <dgm:cxn modelId="{A21D6A16-FED2-49C3-89BE-1DAB5EA65F14}" type="presParOf" srcId="{8234D46F-501C-4959-931A-5319DD3CF8A5}" destId="{5D9B5BF8-0C3C-49F5-9E65-5648E6DB0B1F}" srcOrd="1" destOrd="0" presId="urn:microsoft.com/office/officeart/2005/8/layout/hierarchy1"/>
    <dgm:cxn modelId="{F07E986D-9DC6-47F3-B3DA-F7A6AAF26E75}" type="presParOf" srcId="{5D9B5BF8-0C3C-49F5-9E65-5648E6DB0B1F}" destId="{89D4B8D7-BD2E-4070-ABAE-F9DDEBEDC42F}" srcOrd="0" destOrd="0" presId="urn:microsoft.com/office/officeart/2005/8/layout/hierarchy1"/>
    <dgm:cxn modelId="{FC5416AA-7AD5-4893-A170-130132E35EAB}" type="presParOf" srcId="{89D4B8D7-BD2E-4070-ABAE-F9DDEBEDC42F}" destId="{78D17AA3-8B84-4304-90A6-925CC87DBEF7}" srcOrd="0" destOrd="0" presId="urn:microsoft.com/office/officeart/2005/8/layout/hierarchy1"/>
    <dgm:cxn modelId="{D9098C83-D6EC-4E2E-BE64-64474348E958}" type="presParOf" srcId="{89D4B8D7-BD2E-4070-ABAE-F9DDEBEDC42F}" destId="{B0F38981-0638-43BC-90FC-50BF1C18E4BB}" srcOrd="1" destOrd="0" presId="urn:microsoft.com/office/officeart/2005/8/layout/hierarchy1"/>
    <dgm:cxn modelId="{EB8F2891-527E-47D4-BD15-26139B0BE390}" type="presParOf" srcId="{5D9B5BF8-0C3C-49F5-9E65-5648E6DB0B1F}" destId="{489710E4-8CD1-456E-B9C6-BE598E5062C0}" srcOrd="1" destOrd="0" presId="urn:microsoft.com/office/officeart/2005/8/layout/hierarchy1"/>
    <dgm:cxn modelId="{21A1EA28-824D-429B-8613-9FE14EB74846}" type="presParOf" srcId="{8234D46F-501C-4959-931A-5319DD3CF8A5}" destId="{D4615F91-C04D-42B3-A2CC-C4C804104B8F}" srcOrd="2" destOrd="0" presId="urn:microsoft.com/office/officeart/2005/8/layout/hierarchy1"/>
    <dgm:cxn modelId="{0698B595-9CA7-424C-830E-1851E0A40151}" type="presParOf" srcId="{D4615F91-C04D-42B3-A2CC-C4C804104B8F}" destId="{3E698BB8-9B91-4D39-9682-19EB5C332BEF}" srcOrd="0" destOrd="0" presId="urn:microsoft.com/office/officeart/2005/8/layout/hierarchy1"/>
    <dgm:cxn modelId="{FF5CA40B-A599-45D4-A4CE-6E76997F2A5E}" type="presParOf" srcId="{3E698BB8-9B91-4D39-9682-19EB5C332BEF}" destId="{18B24261-9306-4B27-93CB-21D9B184FCC7}" srcOrd="0" destOrd="0" presId="urn:microsoft.com/office/officeart/2005/8/layout/hierarchy1"/>
    <dgm:cxn modelId="{BC7F9B3E-0A21-455B-A38B-876A7AB2F525}" type="presParOf" srcId="{3E698BB8-9B91-4D39-9682-19EB5C332BEF}" destId="{C4ACE5DA-E446-4B17-801B-1504D1A81862}" srcOrd="1" destOrd="0" presId="urn:microsoft.com/office/officeart/2005/8/layout/hierarchy1"/>
    <dgm:cxn modelId="{368AC965-347A-4A78-8CE9-AF5419D36A91}" type="presParOf" srcId="{D4615F91-C04D-42B3-A2CC-C4C804104B8F}" destId="{7DAC04EC-90D4-4DC0-A67C-2701BDA4D3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3A917C-540E-42DA-BA2A-DEDD330E91DE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60E8608-5C31-45EC-BAC2-474CF2EF77AD}">
      <dgm:prSet/>
      <dgm:spPr/>
      <dgm:t>
        <a:bodyPr/>
        <a:lstStyle/>
        <a:p>
          <a:r>
            <a:rPr lang="en-US"/>
            <a:t>Allow client to control the flow of the narrative</a:t>
          </a:r>
        </a:p>
      </dgm:t>
    </dgm:pt>
    <dgm:pt modelId="{79E2467D-944B-4958-AF87-B2DE447E6EE3}" type="parTrans" cxnId="{2D8E9BAB-CC10-4B72-B18A-B9318D551115}">
      <dgm:prSet/>
      <dgm:spPr/>
      <dgm:t>
        <a:bodyPr/>
        <a:lstStyle/>
        <a:p>
          <a:endParaRPr lang="en-US"/>
        </a:p>
      </dgm:t>
    </dgm:pt>
    <dgm:pt modelId="{0A8E442C-78E1-463E-AC16-E95916D2D108}" type="sibTrans" cxnId="{2D8E9BAB-CC10-4B72-B18A-B9318D551115}">
      <dgm:prSet/>
      <dgm:spPr/>
      <dgm:t>
        <a:bodyPr/>
        <a:lstStyle/>
        <a:p>
          <a:endParaRPr lang="en-US"/>
        </a:p>
      </dgm:t>
    </dgm:pt>
    <dgm:pt modelId="{4244F670-5666-4AF4-9E52-C28817A40D2D}">
      <dgm:prSet/>
      <dgm:spPr/>
      <dgm:t>
        <a:bodyPr/>
        <a:lstStyle/>
        <a:p>
          <a:r>
            <a:rPr lang="en-US"/>
            <a:t>Do not insist on a chronological account</a:t>
          </a:r>
        </a:p>
      </dgm:t>
    </dgm:pt>
    <dgm:pt modelId="{4436C304-0945-48B0-A782-6BF8E4D63AA2}" type="parTrans" cxnId="{ECEFBC07-7FF5-4AB6-941D-2827590E0C6F}">
      <dgm:prSet/>
      <dgm:spPr/>
      <dgm:t>
        <a:bodyPr/>
        <a:lstStyle/>
        <a:p>
          <a:endParaRPr lang="en-US"/>
        </a:p>
      </dgm:t>
    </dgm:pt>
    <dgm:pt modelId="{43309DCC-C93F-4B7D-B4B5-A4EFD3AC1F43}" type="sibTrans" cxnId="{ECEFBC07-7FF5-4AB6-941D-2827590E0C6F}">
      <dgm:prSet/>
      <dgm:spPr/>
      <dgm:t>
        <a:bodyPr/>
        <a:lstStyle/>
        <a:p>
          <a:endParaRPr lang="en-US"/>
        </a:p>
      </dgm:t>
    </dgm:pt>
    <dgm:pt modelId="{8FEDDFEB-3F00-4342-BE09-E80CDBD3B933}">
      <dgm:prSet/>
      <dgm:spPr/>
      <dgm:t>
        <a:bodyPr/>
        <a:lstStyle/>
        <a:p>
          <a:r>
            <a:rPr lang="en-US"/>
            <a:t>Use gentle prompts: What’s the next thing you remember? How did you respond to that?</a:t>
          </a:r>
        </a:p>
      </dgm:t>
    </dgm:pt>
    <dgm:pt modelId="{F420B871-0C7B-470A-80A7-2110C8298A73}" type="parTrans" cxnId="{349BEA42-AD44-44F0-984C-EC16E174E5B1}">
      <dgm:prSet/>
      <dgm:spPr/>
      <dgm:t>
        <a:bodyPr/>
        <a:lstStyle/>
        <a:p>
          <a:endParaRPr lang="en-US"/>
        </a:p>
      </dgm:t>
    </dgm:pt>
    <dgm:pt modelId="{C784FDD8-5877-4D26-90C9-44D036367B2A}" type="sibTrans" cxnId="{349BEA42-AD44-44F0-984C-EC16E174E5B1}">
      <dgm:prSet/>
      <dgm:spPr/>
      <dgm:t>
        <a:bodyPr/>
        <a:lstStyle/>
        <a:p>
          <a:endParaRPr lang="en-US"/>
        </a:p>
      </dgm:t>
    </dgm:pt>
    <dgm:pt modelId="{29B51309-8DCE-4D86-AB4F-19283C6A4EDC}">
      <dgm:prSet/>
      <dgm:spPr/>
      <dgm:t>
        <a:bodyPr/>
        <a:lstStyle/>
        <a:p>
          <a:r>
            <a:rPr lang="en-US"/>
            <a:t>Use non-verbal communication to indicate you are listening</a:t>
          </a:r>
        </a:p>
      </dgm:t>
    </dgm:pt>
    <dgm:pt modelId="{604CA51A-CB8B-4621-8035-E6091E679921}" type="parTrans" cxnId="{4AFC80C4-99E8-451E-B571-BE820F2E6DF7}">
      <dgm:prSet/>
      <dgm:spPr/>
      <dgm:t>
        <a:bodyPr/>
        <a:lstStyle/>
        <a:p>
          <a:endParaRPr lang="en-US"/>
        </a:p>
      </dgm:t>
    </dgm:pt>
    <dgm:pt modelId="{643CC4C0-EB32-4BCC-BC80-86D03DB395EA}" type="sibTrans" cxnId="{4AFC80C4-99E8-451E-B571-BE820F2E6DF7}">
      <dgm:prSet/>
      <dgm:spPr/>
      <dgm:t>
        <a:bodyPr/>
        <a:lstStyle/>
        <a:p>
          <a:endParaRPr lang="en-US"/>
        </a:p>
      </dgm:t>
    </dgm:pt>
    <dgm:pt modelId="{267CEF15-2278-41AF-8E26-2F820AF39756}">
      <dgm:prSet/>
      <dgm:spPr/>
      <dgm:t>
        <a:bodyPr/>
        <a:lstStyle/>
        <a:p>
          <a:r>
            <a:rPr lang="en-US"/>
            <a:t>Allow for breaks or more than one session</a:t>
          </a:r>
        </a:p>
      </dgm:t>
    </dgm:pt>
    <dgm:pt modelId="{5544D5B0-01D9-4E83-A26C-F1B73AAB9DD8}" type="parTrans" cxnId="{321E3AF5-50E7-4E85-AA06-A8CD837EB79F}">
      <dgm:prSet/>
      <dgm:spPr/>
      <dgm:t>
        <a:bodyPr/>
        <a:lstStyle/>
        <a:p>
          <a:endParaRPr lang="en-US"/>
        </a:p>
      </dgm:t>
    </dgm:pt>
    <dgm:pt modelId="{109AE920-D79D-4A97-B8BD-0908FFA7ABB9}" type="sibTrans" cxnId="{321E3AF5-50E7-4E85-AA06-A8CD837EB79F}">
      <dgm:prSet/>
      <dgm:spPr/>
      <dgm:t>
        <a:bodyPr/>
        <a:lstStyle/>
        <a:p>
          <a:endParaRPr lang="en-US"/>
        </a:p>
      </dgm:t>
    </dgm:pt>
    <dgm:pt modelId="{5B7C00AA-54C8-42CB-8D03-34D7E4CEAB22}" type="pres">
      <dgm:prSet presAssocID="{523A917C-540E-42DA-BA2A-DEDD330E91DE}" presName="diagram" presStyleCnt="0">
        <dgm:presLayoutVars>
          <dgm:dir/>
          <dgm:resizeHandles val="exact"/>
        </dgm:presLayoutVars>
      </dgm:prSet>
      <dgm:spPr/>
    </dgm:pt>
    <dgm:pt modelId="{DCD8D056-98EC-4CF1-AAF9-9137EC4BBC06}" type="pres">
      <dgm:prSet presAssocID="{860E8608-5C31-45EC-BAC2-474CF2EF77AD}" presName="node" presStyleLbl="node1" presStyleIdx="0" presStyleCnt="5">
        <dgm:presLayoutVars>
          <dgm:bulletEnabled val="1"/>
        </dgm:presLayoutVars>
      </dgm:prSet>
      <dgm:spPr/>
    </dgm:pt>
    <dgm:pt modelId="{13802654-99E0-4507-95CC-1FC9F44BB89A}" type="pres">
      <dgm:prSet presAssocID="{0A8E442C-78E1-463E-AC16-E95916D2D108}" presName="sibTrans" presStyleCnt="0"/>
      <dgm:spPr/>
    </dgm:pt>
    <dgm:pt modelId="{1C73E762-973E-47FF-9DD3-60C4C7A5308B}" type="pres">
      <dgm:prSet presAssocID="{4244F670-5666-4AF4-9E52-C28817A40D2D}" presName="node" presStyleLbl="node1" presStyleIdx="1" presStyleCnt="5">
        <dgm:presLayoutVars>
          <dgm:bulletEnabled val="1"/>
        </dgm:presLayoutVars>
      </dgm:prSet>
      <dgm:spPr/>
    </dgm:pt>
    <dgm:pt modelId="{8ADA6D94-F17B-415B-A3D3-6F0013C0D156}" type="pres">
      <dgm:prSet presAssocID="{43309DCC-C93F-4B7D-B4B5-A4EFD3AC1F43}" presName="sibTrans" presStyleCnt="0"/>
      <dgm:spPr/>
    </dgm:pt>
    <dgm:pt modelId="{DF26A3FF-C549-46E8-A7F0-FBB0116F5085}" type="pres">
      <dgm:prSet presAssocID="{8FEDDFEB-3F00-4342-BE09-E80CDBD3B933}" presName="node" presStyleLbl="node1" presStyleIdx="2" presStyleCnt="5">
        <dgm:presLayoutVars>
          <dgm:bulletEnabled val="1"/>
        </dgm:presLayoutVars>
      </dgm:prSet>
      <dgm:spPr/>
    </dgm:pt>
    <dgm:pt modelId="{6702B0A7-ABAD-4DDB-ACA1-E06DA34E818C}" type="pres">
      <dgm:prSet presAssocID="{C784FDD8-5877-4D26-90C9-44D036367B2A}" presName="sibTrans" presStyleCnt="0"/>
      <dgm:spPr/>
    </dgm:pt>
    <dgm:pt modelId="{E4EE78CA-AF81-4ACC-BC7A-8A4DB1BEF7F0}" type="pres">
      <dgm:prSet presAssocID="{29B51309-8DCE-4D86-AB4F-19283C6A4EDC}" presName="node" presStyleLbl="node1" presStyleIdx="3" presStyleCnt="5">
        <dgm:presLayoutVars>
          <dgm:bulletEnabled val="1"/>
        </dgm:presLayoutVars>
      </dgm:prSet>
      <dgm:spPr/>
    </dgm:pt>
    <dgm:pt modelId="{8F2024CA-A503-42C7-8BA2-617BAFAC92D3}" type="pres">
      <dgm:prSet presAssocID="{643CC4C0-EB32-4BCC-BC80-86D03DB395EA}" presName="sibTrans" presStyleCnt="0"/>
      <dgm:spPr/>
    </dgm:pt>
    <dgm:pt modelId="{2F235B8B-E93D-41E0-AB4B-A4FD1A3C4997}" type="pres">
      <dgm:prSet presAssocID="{267CEF15-2278-41AF-8E26-2F820AF39756}" presName="node" presStyleLbl="node1" presStyleIdx="4" presStyleCnt="5">
        <dgm:presLayoutVars>
          <dgm:bulletEnabled val="1"/>
        </dgm:presLayoutVars>
      </dgm:prSet>
      <dgm:spPr/>
    </dgm:pt>
  </dgm:ptLst>
  <dgm:cxnLst>
    <dgm:cxn modelId="{ECEFBC07-7FF5-4AB6-941D-2827590E0C6F}" srcId="{523A917C-540E-42DA-BA2A-DEDD330E91DE}" destId="{4244F670-5666-4AF4-9E52-C28817A40D2D}" srcOrd="1" destOrd="0" parTransId="{4436C304-0945-48B0-A782-6BF8E4D63AA2}" sibTransId="{43309DCC-C93F-4B7D-B4B5-A4EFD3AC1F43}"/>
    <dgm:cxn modelId="{21FF7A13-5165-420A-82FC-1B07847B1059}" type="presOf" srcId="{523A917C-540E-42DA-BA2A-DEDD330E91DE}" destId="{5B7C00AA-54C8-42CB-8D03-34D7E4CEAB22}" srcOrd="0" destOrd="0" presId="urn:microsoft.com/office/officeart/2005/8/layout/default"/>
    <dgm:cxn modelId="{C0553B3C-1AC5-4F7D-816E-FED6EA42F8F2}" type="presOf" srcId="{29B51309-8DCE-4D86-AB4F-19283C6A4EDC}" destId="{E4EE78CA-AF81-4ACC-BC7A-8A4DB1BEF7F0}" srcOrd="0" destOrd="0" presId="urn:microsoft.com/office/officeart/2005/8/layout/default"/>
    <dgm:cxn modelId="{978C113F-976F-42A3-8B69-18191321B7E7}" type="presOf" srcId="{8FEDDFEB-3F00-4342-BE09-E80CDBD3B933}" destId="{DF26A3FF-C549-46E8-A7F0-FBB0116F5085}" srcOrd="0" destOrd="0" presId="urn:microsoft.com/office/officeart/2005/8/layout/default"/>
    <dgm:cxn modelId="{349BEA42-AD44-44F0-984C-EC16E174E5B1}" srcId="{523A917C-540E-42DA-BA2A-DEDD330E91DE}" destId="{8FEDDFEB-3F00-4342-BE09-E80CDBD3B933}" srcOrd="2" destOrd="0" parTransId="{F420B871-0C7B-470A-80A7-2110C8298A73}" sibTransId="{C784FDD8-5877-4D26-90C9-44D036367B2A}"/>
    <dgm:cxn modelId="{E7C8B94F-A7CC-4BCC-8228-94BFD3B02BD5}" type="presOf" srcId="{267CEF15-2278-41AF-8E26-2F820AF39756}" destId="{2F235B8B-E93D-41E0-AB4B-A4FD1A3C4997}" srcOrd="0" destOrd="0" presId="urn:microsoft.com/office/officeart/2005/8/layout/default"/>
    <dgm:cxn modelId="{AA8D3491-DA25-4A7D-B96A-E7E2E5F04D61}" type="presOf" srcId="{4244F670-5666-4AF4-9E52-C28817A40D2D}" destId="{1C73E762-973E-47FF-9DD3-60C4C7A5308B}" srcOrd="0" destOrd="0" presId="urn:microsoft.com/office/officeart/2005/8/layout/default"/>
    <dgm:cxn modelId="{515FBB95-668A-4D73-AB9C-5E3D3CC22200}" type="presOf" srcId="{860E8608-5C31-45EC-BAC2-474CF2EF77AD}" destId="{DCD8D056-98EC-4CF1-AAF9-9137EC4BBC06}" srcOrd="0" destOrd="0" presId="urn:microsoft.com/office/officeart/2005/8/layout/default"/>
    <dgm:cxn modelId="{2D8E9BAB-CC10-4B72-B18A-B9318D551115}" srcId="{523A917C-540E-42DA-BA2A-DEDD330E91DE}" destId="{860E8608-5C31-45EC-BAC2-474CF2EF77AD}" srcOrd="0" destOrd="0" parTransId="{79E2467D-944B-4958-AF87-B2DE447E6EE3}" sibTransId="{0A8E442C-78E1-463E-AC16-E95916D2D108}"/>
    <dgm:cxn modelId="{4AFC80C4-99E8-451E-B571-BE820F2E6DF7}" srcId="{523A917C-540E-42DA-BA2A-DEDD330E91DE}" destId="{29B51309-8DCE-4D86-AB4F-19283C6A4EDC}" srcOrd="3" destOrd="0" parTransId="{604CA51A-CB8B-4621-8035-E6091E679921}" sibTransId="{643CC4C0-EB32-4BCC-BC80-86D03DB395EA}"/>
    <dgm:cxn modelId="{321E3AF5-50E7-4E85-AA06-A8CD837EB79F}" srcId="{523A917C-540E-42DA-BA2A-DEDD330E91DE}" destId="{267CEF15-2278-41AF-8E26-2F820AF39756}" srcOrd="4" destOrd="0" parTransId="{5544D5B0-01D9-4E83-A26C-F1B73AAB9DD8}" sibTransId="{109AE920-D79D-4A97-B8BD-0908FFA7ABB9}"/>
    <dgm:cxn modelId="{D7BE1F08-ECBD-4174-8B50-C981B02CDA1A}" type="presParOf" srcId="{5B7C00AA-54C8-42CB-8D03-34D7E4CEAB22}" destId="{DCD8D056-98EC-4CF1-AAF9-9137EC4BBC06}" srcOrd="0" destOrd="0" presId="urn:microsoft.com/office/officeart/2005/8/layout/default"/>
    <dgm:cxn modelId="{F50069A6-D055-4570-BA2E-DD1FB4478834}" type="presParOf" srcId="{5B7C00AA-54C8-42CB-8D03-34D7E4CEAB22}" destId="{13802654-99E0-4507-95CC-1FC9F44BB89A}" srcOrd="1" destOrd="0" presId="urn:microsoft.com/office/officeart/2005/8/layout/default"/>
    <dgm:cxn modelId="{D25CBED6-26AC-4771-AA4E-2E575E4CD041}" type="presParOf" srcId="{5B7C00AA-54C8-42CB-8D03-34D7E4CEAB22}" destId="{1C73E762-973E-47FF-9DD3-60C4C7A5308B}" srcOrd="2" destOrd="0" presId="urn:microsoft.com/office/officeart/2005/8/layout/default"/>
    <dgm:cxn modelId="{4135607A-27E0-4AA9-9B26-9EE70DC138C2}" type="presParOf" srcId="{5B7C00AA-54C8-42CB-8D03-34D7E4CEAB22}" destId="{8ADA6D94-F17B-415B-A3D3-6F0013C0D156}" srcOrd="3" destOrd="0" presId="urn:microsoft.com/office/officeart/2005/8/layout/default"/>
    <dgm:cxn modelId="{9FCD7AB1-22F0-4E9B-ABEF-A8891821E337}" type="presParOf" srcId="{5B7C00AA-54C8-42CB-8D03-34D7E4CEAB22}" destId="{DF26A3FF-C549-46E8-A7F0-FBB0116F5085}" srcOrd="4" destOrd="0" presId="urn:microsoft.com/office/officeart/2005/8/layout/default"/>
    <dgm:cxn modelId="{2F975C0D-CB46-4436-B506-E3C16FB467A6}" type="presParOf" srcId="{5B7C00AA-54C8-42CB-8D03-34D7E4CEAB22}" destId="{6702B0A7-ABAD-4DDB-ACA1-E06DA34E818C}" srcOrd="5" destOrd="0" presId="urn:microsoft.com/office/officeart/2005/8/layout/default"/>
    <dgm:cxn modelId="{F5B21CA4-1DBC-4C2C-9E4B-58AA43761895}" type="presParOf" srcId="{5B7C00AA-54C8-42CB-8D03-34D7E4CEAB22}" destId="{E4EE78CA-AF81-4ACC-BC7A-8A4DB1BEF7F0}" srcOrd="6" destOrd="0" presId="urn:microsoft.com/office/officeart/2005/8/layout/default"/>
    <dgm:cxn modelId="{3079A8A2-BA08-40ED-89CF-BF178395364D}" type="presParOf" srcId="{5B7C00AA-54C8-42CB-8D03-34D7E4CEAB22}" destId="{8F2024CA-A503-42C7-8BA2-617BAFAC92D3}" srcOrd="7" destOrd="0" presId="urn:microsoft.com/office/officeart/2005/8/layout/default"/>
    <dgm:cxn modelId="{DAFEF622-A158-4C0C-BE83-B2834F9EE49B}" type="presParOf" srcId="{5B7C00AA-54C8-42CB-8D03-34D7E4CEAB22}" destId="{2F235B8B-E93D-41E0-AB4B-A4FD1A3C499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BDC07B-ABA6-413D-A030-7DC02ACCAB5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F2C50B9-BDE2-422F-B5B0-5309F7A87050}">
      <dgm:prSet/>
      <dgm:spPr/>
      <dgm:t>
        <a:bodyPr/>
        <a:lstStyle/>
        <a:p>
          <a:r>
            <a:rPr lang="en-US" dirty="0" err="1"/>
            <a:t>Neurobiologic</a:t>
          </a:r>
          <a:r>
            <a:rPr lang="en-US" dirty="0"/>
            <a:t> response to trauma may impact: memory, retention of information, focus and concentration.</a:t>
          </a:r>
        </a:p>
      </dgm:t>
    </dgm:pt>
    <dgm:pt modelId="{73055D7E-B5A4-427D-8568-463BC47844BB}" type="parTrans" cxnId="{A04322D5-CCC6-4FCE-9C25-1A92222D7818}">
      <dgm:prSet/>
      <dgm:spPr/>
      <dgm:t>
        <a:bodyPr/>
        <a:lstStyle/>
        <a:p>
          <a:endParaRPr lang="en-US"/>
        </a:p>
      </dgm:t>
    </dgm:pt>
    <dgm:pt modelId="{944E40AC-80F4-4066-A5C5-84C4A6E22D28}" type="sibTrans" cxnId="{A04322D5-CCC6-4FCE-9C25-1A92222D7818}">
      <dgm:prSet/>
      <dgm:spPr/>
      <dgm:t>
        <a:bodyPr/>
        <a:lstStyle/>
        <a:p>
          <a:endParaRPr lang="en-US"/>
        </a:p>
      </dgm:t>
    </dgm:pt>
    <dgm:pt modelId="{36CF2D93-F5E5-4ED7-9E2C-AB48889C37B0}">
      <dgm:prSet/>
      <dgm:spPr/>
      <dgm:t>
        <a:bodyPr/>
        <a:lstStyle/>
        <a:p>
          <a:r>
            <a:rPr lang="en-US" dirty="0">
              <a:latin typeface="Century Gothic" panose="020B0502020202020204"/>
            </a:rPr>
            <a:t>Provide</a:t>
          </a:r>
          <a:r>
            <a:rPr lang="en-US" dirty="0"/>
            <a:t> information in multiple ways and multiple times.</a:t>
          </a:r>
        </a:p>
      </dgm:t>
    </dgm:pt>
    <dgm:pt modelId="{C3B68191-A02F-48CC-A658-2D26B300E53A}" type="parTrans" cxnId="{6263740C-42C3-4037-907E-C176C0031BAC}">
      <dgm:prSet/>
      <dgm:spPr/>
      <dgm:t>
        <a:bodyPr/>
        <a:lstStyle/>
        <a:p>
          <a:endParaRPr lang="en-US"/>
        </a:p>
      </dgm:t>
    </dgm:pt>
    <dgm:pt modelId="{DC73C47B-7CA0-47BB-9E04-0B5B427F764A}" type="sibTrans" cxnId="{6263740C-42C3-4037-907E-C176C0031BAC}">
      <dgm:prSet/>
      <dgm:spPr/>
      <dgm:t>
        <a:bodyPr/>
        <a:lstStyle/>
        <a:p>
          <a:endParaRPr lang="en-US"/>
        </a:p>
      </dgm:t>
    </dgm:pt>
    <dgm:pt modelId="{D46A1410-3688-46E9-8CB5-92EB9A4A8380}">
      <dgm:prSet/>
      <dgm:spPr/>
      <dgm:t>
        <a:bodyPr/>
        <a:lstStyle/>
        <a:p>
          <a:r>
            <a:rPr lang="en-US" dirty="0"/>
            <a:t>verbal and written</a:t>
          </a:r>
        </a:p>
      </dgm:t>
    </dgm:pt>
    <dgm:pt modelId="{FABD2F12-3A7B-4898-A8D7-7294CB12303E}" type="parTrans" cxnId="{3944638D-5787-4DE8-B096-9EAAA8A42FB8}">
      <dgm:prSet/>
      <dgm:spPr/>
      <dgm:t>
        <a:bodyPr/>
        <a:lstStyle/>
        <a:p>
          <a:endParaRPr lang="en-US"/>
        </a:p>
      </dgm:t>
    </dgm:pt>
    <dgm:pt modelId="{B9DD2019-BE46-423F-AC8B-3A2B804141C0}" type="sibTrans" cxnId="{3944638D-5787-4DE8-B096-9EAAA8A42FB8}">
      <dgm:prSet/>
      <dgm:spPr/>
      <dgm:t>
        <a:bodyPr/>
        <a:lstStyle/>
        <a:p>
          <a:endParaRPr lang="en-US"/>
        </a:p>
      </dgm:t>
    </dgm:pt>
    <dgm:pt modelId="{9BD85003-BD3C-42B5-9B10-F82304256FAE}">
      <dgm:prSet/>
      <dgm:spPr/>
      <dgm:t>
        <a:bodyPr/>
        <a:lstStyle/>
        <a:p>
          <a:pPr rtl="0"/>
          <a:r>
            <a:rPr lang="en-US" dirty="0"/>
            <a:t>summaries and reminders.</a:t>
          </a:r>
          <a:r>
            <a:rPr lang="en-US" dirty="0">
              <a:latin typeface="Century Gothic" panose="020B0502020202020204"/>
            </a:rPr>
            <a:t> </a:t>
          </a:r>
          <a:endParaRPr lang="en-US" dirty="0"/>
        </a:p>
      </dgm:t>
    </dgm:pt>
    <dgm:pt modelId="{8863C12F-F713-4F37-9AF0-140079FBC109}" type="parTrans" cxnId="{E313D8E7-E844-4543-AAC9-3DCEF6DAF905}">
      <dgm:prSet/>
      <dgm:spPr/>
      <dgm:t>
        <a:bodyPr/>
        <a:lstStyle/>
        <a:p>
          <a:endParaRPr lang="en-US"/>
        </a:p>
      </dgm:t>
    </dgm:pt>
    <dgm:pt modelId="{6BC82800-0696-4188-BAEA-A923F5DCDF58}" type="sibTrans" cxnId="{E313D8E7-E844-4543-AAC9-3DCEF6DAF905}">
      <dgm:prSet/>
      <dgm:spPr/>
      <dgm:t>
        <a:bodyPr/>
        <a:lstStyle/>
        <a:p>
          <a:endParaRPr lang="en-US"/>
        </a:p>
      </dgm:t>
    </dgm:pt>
    <dgm:pt modelId="{3C4DB879-5179-44A5-AD01-EBE6EA76D275}" type="pres">
      <dgm:prSet presAssocID="{A9BDC07B-ABA6-413D-A030-7DC02ACCAB5B}" presName="Name0" presStyleCnt="0">
        <dgm:presLayoutVars>
          <dgm:dir/>
          <dgm:animLvl val="lvl"/>
          <dgm:resizeHandles val="exact"/>
        </dgm:presLayoutVars>
      </dgm:prSet>
      <dgm:spPr/>
    </dgm:pt>
    <dgm:pt modelId="{DBC446A6-ABAC-4451-BB79-557E56FCA5C2}" type="pres">
      <dgm:prSet presAssocID="{36CF2D93-F5E5-4ED7-9E2C-AB48889C37B0}" presName="boxAndChildren" presStyleCnt="0"/>
      <dgm:spPr/>
    </dgm:pt>
    <dgm:pt modelId="{76427649-6D24-437D-A5FF-B586D94CEEB8}" type="pres">
      <dgm:prSet presAssocID="{36CF2D93-F5E5-4ED7-9E2C-AB48889C37B0}" presName="parentTextBox" presStyleLbl="node1" presStyleIdx="0" presStyleCnt="2"/>
      <dgm:spPr/>
    </dgm:pt>
    <dgm:pt modelId="{F0C24082-C5C7-43DA-8970-84A8DC56267A}" type="pres">
      <dgm:prSet presAssocID="{36CF2D93-F5E5-4ED7-9E2C-AB48889C37B0}" presName="entireBox" presStyleLbl="node1" presStyleIdx="0" presStyleCnt="2"/>
      <dgm:spPr/>
    </dgm:pt>
    <dgm:pt modelId="{819C6C98-27A2-4D6B-B639-7E37CDBA5715}" type="pres">
      <dgm:prSet presAssocID="{36CF2D93-F5E5-4ED7-9E2C-AB48889C37B0}" presName="descendantBox" presStyleCnt="0"/>
      <dgm:spPr/>
    </dgm:pt>
    <dgm:pt modelId="{A93A3C9B-9538-451D-A85C-A560D73369A2}" type="pres">
      <dgm:prSet presAssocID="{D46A1410-3688-46E9-8CB5-92EB9A4A8380}" presName="childTextBox" presStyleLbl="fgAccFollowNode1" presStyleIdx="0" presStyleCnt="2">
        <dgm:presLayoutVars>
          <dgm:bulletEnabled val="1"/>
        </dgm:presLayoutVars>
      </dgm:prSet>
      <dgm:spPr/>
    </dgm:pt>
    <dgm:pt modelId="{54074C80-C3C2-43EA-9267-66ADE04BC814}" type="pres">
      <dgm:prSet presAssocID="{9BD85003-BD3C-42B5-9B10-F82304256FAE}" presName="childTextBox" presStyleLbl="fgAccFollowNode1" presStyleIdx="1" presStyleCnt="2">
        <dgm:presLayoutVars>
          <dgm:bulletEnabled val="1"/>
        </dgm:presLayoutVars>
      </dgm:prSet>
      <dgm:spPr/>
    </dgm:pt>
    <dgm:pt modelId="{B3D508F4-E21C-40C9-9BCC-0847FD9E1127}" type="pres">
      <dgm:prSet presAssocID="{944E40AC-80F4-4066-A5C5-84C4A6E22D28}" presName="sp" presStyleCnt="0"/>
      <dgm:spPr/>
    </dgm:pt>
    <dgm:pt modelId="{DBD387D6-B61D-468B-8BE3-7F5CCD2E8EA8}" type="pres">
      <dgm:prSet presAssocID="{BF2C50B9-BDE2-422F-B5B0-5309F7A87050}" presName="arrowAndChildren" presStyleCnt="0"/>
      <dgm:spPr/>
    </dgm:pt>
    <dgm:pt modelId="{BBAA9084-0C71-4A05-AB36-E5B5D6C1CFD5}" type="pres">
      <dgm:prSet presAssocID="{BF2C50B9-BDE2-422F-B5B0-5309F7A87050}" presName="parentTextArrow" presStyleLbl="node1" presStyleIdx="1" presStyleCnt="2"/>
      <dgm:spPr/>
    </dgm:pt>
  </dgm:ptLst>
  <dgm:cxnLst>
    <dgm:cxn modelId="{6263740C-42C3-4037-907E-C176C0031BAC}" srcId="{A9BDC07B-ABA6-413D-A030-7DC02ACCAB5B}" destId="{36CF2D93-F5E5-4ED7-9E2C-AB48889C37B0}" srcOrd="1" destOrd="0" parTransId="{C3B68191-A02F-48CC-A658-2D26B300E53A}" sibTransId="{DC73C47B-7CA0-47BB-9E04-0B5B427F764A}"/>
    <dgm:cxn modelId="{13956E31-937F-4451-88C0-50AD6D5191AA}" type="presOf" srcId="{A9BDC07B-ABA6-413D-A030-7DC02ACCAB5B}" destId="{3C4DB879-5179-44A5-AD01-EBE6EA76D275}" srcOrd="0" destOrd="0" presId="urn:microsoft.com/office/officeart/2005/8/layout/process4"/>
    <dgm:cxn modelId="{8EF65B84-9DF7-4F06-B212-2806A57DB237}" type="presOf" srcId="{9BD85003-BD3C-42B5-9B10-F82304256FAE}" destId="{54074C80-C3C2-43EA-9267-66ADE04BC814}" srcOrd="0" destOrd="0" presId="urn:microsoft.com/office/officeart/2005/8/layout/process4"/>
    <dgm:cxn modelId="{3944638D-5787-4DE8-B096-9EAAA8A42FB8}" srcId="{36CF2D93-F5E5-4ED7-9E2C-AB48889C37B0}" destId="{D46A1410-3688-46E9-8CB5-92EB9A4A8380}" srcOrd="0" destOrd="0" parTransId="{FABD2F12-3A7B-4898-A8D7-7294CB12303E}" sibTransId="{B9DD2019-BE46-423F-AC8B-3A2B804141C0}"/>
    <dgm:cxn modelId="{53D5B2D1-571D-46D9-AC3E-BC1B7D00D324}" type="presOf" srcId="{D46A1410-3688-46E9-8CB5-92EB9A4A8380}" destId="{A93A3C9B-9538-451D-A85C-A560D73369A2}" srcOrd="0" destOrd="0" presId="urn:microsoft.com/office/officeart/2005/8/layout/process4"/>
    <dgm:cxn modelId="{A04322D5-CCC6-4FCE-9C25-1A92222D7818}" srcId="{A9BDC07B-ABA6-413D-A030-7DC02ACCAB5B}" destId="{BF2C50B9-BDE2-422F-B5B0-5309F7A87050}" srcOrd="0" destOrd="0" parTransId="{73055D7E-B5A4-427D-8568-463BC47844BB}" sibTransId="{944E40AC-80F4-4066-A5C5-84C4A6E22D28}"/>
    <dgm:cxn modelId="{E313D8E7-E844-4543-AAC9-3DCEF6DAF905}" srcId="{36CF2D93-F5E5-4ED7-9E2C-AB48889C37B0}" destId="{9BD85003-BD3C-42B5-9B10-F82304256FAE}" srcOrd="1" destOrd="0" parTransId="{8863C12F-F713-4F37-9AF0-140079FBC109}" sibTransId="{6BC82800-0696-4188-BAEA-A923F5DCDF58}"/>
    <dgm:cxn modelId="{4ED331EB-6C48-420B-9B4D-1EF1BFBCC604}" type="presOf" srcId="{BF2C50B9-BDE2-422F-B5B0-5309F7A87050}" destId="{BBAA9084-0C71-4A05-AB36-E5B5D6C1CFD5}" srcOrd="0" destOrd="0" presId="urn:microsoft.com/office/officeart/2005/8/layout/process4"/>
    <dgm:cxn modelId="{E34EA4EE-5A09-475A-83F1-2A60C10ED830}" type="presOf" srcId="{36CF2D93-F5E5-4ED7-9E2C-AB48889C37B0}" destId="{F0C24082-C5C7-43DA-8970-84A8DC56267A}" srcOrd="1" destOrd="0" presId="urn:microsoft.com/office/officeart/2005/8/layout/process4"/>
    <dgm:cxn modelId="{364003F9-FEA3-4775-92AF-FCFF617F39CA}" type="presOf" srcId="{36CF2D93-F5E5-4ED7-9E2C-AB48889C37B0}" destId="{76427649-6D24-437D-A5FF-B586D94CEEB8}" srcOrd="0" destOrd="0" presId="urn:microsoft.com/office/officeart/2005/8/layout/process4"/>
    <dgm:cxn modelId="{D3F07ECD-7179-4DB2-B252-EBBB9A5ECB5F}" type="presParOf" srcId="{3C4DB879-5179-44A5-AD01-EBE6EA76D275}" destId="{DBC446A6-ABAC-4451-BB79-557E56FCA5C2}" srcOrd="0" destOrd="0" presId="urn:microsoft.com/office/officeart/2005/8/layout/process4"/>
    <dgm:cxn modelId="{1CC3D34F-7811-4669-B4E2-4553F3240385}" type="presParOf" srcId="{DBC446A6-ABAC-4451-BB79-557E56FCA5C2}" destId="{76427649-6D24-437D-A5FF-B586D94CEEB8}" srcOrd="0" destOrd="0" presId="urn:microsoft.com/office/officeart/2005/8/layout/process4"/>
    <dgm:cxn modelId="{C3A4E33A-1694-4066-8A2E-40BBC3103D62}" type="presParOf" srcId="{DBC446A6-ABAC-4451-BB79-557E56FCA5C2}" destId="{F0C24082-C5C7-43DA-8970-84A8DC56267A}" srcOrd="1" destOrd="0" presId="urn:microsoft.com/office/officeart/2005/8/layout/process4"/>
    <dgm:cxn modelId="{5FCE690A-16C4-45D4-883A-2039394D4F2F}" type="presParOf" srcId="{DBC446A6-ABAC-4451-BB79-557E56FCA5C2}" destId="{819C6C98-27A2-4D6B-B639-7E37CDBA5715}" srcOrd="2" destOrd="0" presId="urn:microsoft.com/office/officeart/2005/8/layout/process4"/>
    <dgm:cxn modelId="{9FFE6603-2C07-4881-94DB-EA77E0C2D40E}" type="presParOf" srcId="{819C6C98-27A2-4D6B-B639-7E37CDBA5715}" destId="{A93A3C9B-9538-451D-A85C-A560D73369A2}" srcOrd="0" destOrd="0" presId="urn:microsoft.com/office/officeart/2005/8/layout/process4"/>
    <dgm:cxn modelId="{497813B5-6D6B-4A69-996B-5D3DE99EA238}" type="presParOf" srcId="{819C6C98-27A2-4D6B-B639-7E37CDBA5715}" destId="{54074C80-C3C2-43EA-9267-66ADE04BC814}" srcOrd="1" destOrd="0" presId="urn:microsoft.com/office/officeart/2005/8/layout/process4"/>
    <dgm:cxn modelId="{A9EE31E3-CF7B-40BC-A156-0F5242C58AC7}" type="presParOf" srcId="{3C4DB879-5179-44A5-AD01-EBE6EA76D275}" destId="{B3D508F4-E21C-40C9-9BCC-0847FD9E1127}" srcOrd="1" destOrd="0" presId="urn:microsoft.com/office/officeart/2005/8/layout/process4"/>
    <dgm:cxn modelId="{9386310C-83FC-40DF-AF72-AA47FDB179E3}" type="presParOf" srcId="{3C4DB879-5179-44A5-AD01-EBE6EA76D275}" destId="{DBD387D6-B61D-468B-8BE3-7F5CCD2E8EA8}" srcOrd="2" destOrd="0" presId="urn:microsoft.com/office/officeart/2005/8/layout/process4"/>
    <dgm:cxn modelId="{EC244FC0-C25A-4BE1-886A-EEDAD69576B2}" type="presParOf" srcId="{DBD387D6-B61D-468B-8BE3-7F5CCD2E8EA8}" destId="{BBAA9084-0C71-4A05-AB36-E5B5D6C1CF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614797-A373-4739-BCDA-BA125E6E5F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ED7F6D-2016-4B5B-877C-A087753566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Set Realistic Expectations</a:t>
          </a:r>
          <a:endParaRPr lang="en-US"/>
        </a:p>
      </dgm:t>
    </dgm:pt>
    <dgm:pt modelId="{11A0F9C4-711F-44A0-835B-811CC76AC414}" type="parTrans" cxnId="{1684E822-2D6D-400A-A5BC-97475263B5B8}">
      <dgm:prSet/>
      <dgm:spPr/>
      <dgm:t>
        <a:bodyPr/>
        <a:lstStyle/>
        <a:p>
          <a:endParaRPr lang="en-US"/>
        </a:p>
      </dgm:t>
    </dgm:pt>
    <dgm:pt modelId="{A12E1C91-09A5-4085-B1C0-D434E6AC663B}" type="sibTrans" cxnId="{1684E822-2D6D-400A-A5BC-97475263B5B8}">
      <dgm:prSet/>
      <dgm:spPr/>
      <dgm:t>
        <a:bodyPr/>
        <a:lstStyle/>
        <a:p>
          <a:endParaRPr lang="en-US"/>
        </a:p>
      </dgm:t>
    </dgm:pt>
    <dgm:pt modelId="{63158CEB-C06E-49DF-BCB3-AB692EBAC3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Understand this might be far off from what client expects or wants</a:t>
          </a:r>
          <a:endParaRPr lang="en-US"/>
        </a:p>
      </dgm:t>
    </dgm:pt>
    <dgm:pt modelId="{31FDAE95-07FC-4BFF-9AD1-4323E497D069}" type="parTrans" cxnId="{46EFDD33-B94D-4562-9B57-28A1AFE4BB2C}">
      <dgm:prSet/>
      <dgm:spPr/>
      <dgm:t>
        <a:bodyPr/>
        <a:lstStyle/>
        <a:p>
          <a:endParaRPr lang="en-US"/>
        </a:p>
      </dgm:t>
    </dgm:pt>
    <dgm:pt modelId="{6840B2D9-75BD-4862-B0E2-DD0C7C900584}" type="sibTrans" cxnId="{46EFDD33-B94D-4562-9B57-28A1AFE4BB2C}">
      <dgm:prSet/>
      <dgm:spPr/>
      <dgm:t>
        <a:bodyPr/>
        <a:lstStyle/>
        <a:p>
          <a:endParaRPr lang="en-US"/>
        </a:p>
      </dgm:t>
    </dgm:pt>
    <dgm:pt modelId="{E632C013-5C26-41B3-8E6A-3EA4AC1EA22F}" type="pres">
      <dgm:prSet presAssocID="{C6614797-A373-4739-BCDA-BA125E6E5F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2F56DD-A9D3-4254-9944-B715D21D3A11}" type="pres">
      <dgm:prSet presAssocID="{07ED7F6D-2016-4B5B-877C-A08775356630}" presName="hierRoot1" presStyleCnt="0"/>
      <dgm:spPr/>
    </dgm:pt>
    <dgm:pt modelId="{F1653956-06A5-4E8C-9F92-4E43F75B758A}" type="pres">
      <dgm:prSet presAssocID="{07ED7F6D-2016-4B5B-877C-A08775356630}" presName="composite" presStyleCnt="0"/>
      <dgm:spPr/>
    </dgm:pt>
    <dgm:pt modelId="{C27E01AA-210C-484E-A234-A8A0BD12D48F}" type="pres">
      <dgm:prSet presAssocID="{07ED7F6D-2016-4B5B-877C-A08775356630}" presName="background" presStyleLbl="node0" presStyleIdx="0" presStyleCnt="2"/>
      <dgm:spPr/>
    </dgm:pt>
    <dgm:pt modelId="{0F4A8DFC-1C88-4F0A-AB08-1A780469F702}" type="pres">
      <dgm:prSet presAssocID="{07ED7F6D-2016-4B5B-877C-A08775356630}" presName="text" presStyleLbl="fgAcc0" presStyleIdx="0" presStyleCnt="2">
        <dgm:presLayoutVars>
          <dgm:chPref val="3"/>
        </dgm:presLayoutVars>
      </dgm:prSet>
      <dgm:spPr/>
    </dgm:pt>
    <dgm:pt modelId="{C2B8F806-8DBA-49E7-8AB2-84C0767CF644}" type="pres">
      <dgm:prSet presAssocID="{07ED7F6D-2016-4B5B-877C-A08775356630}" presName="hierChild2" presStyleCnt="0"/>
      <dgm:spPr/>
    </dgm:pt>
    <dgm:pt modelId="{DB631F9B-D12F-4D50-BB3B-FAF9480465C0}" type="pres">
      <dgm:prSet presAssocID="{63158CEB-C06E-49DF-BCB3-AB692EBAC36E}" presName="hierRoot1" presStyleCnt="0"/>
      <dgm:spPr/>
    </dgm:pt>
    <dgm:pt modelId="{BEA63B94-7113-4090-B91B-1CAF9A99D3F9}" type="pres">
      <dgm:prSet presAssocID="{63158CEB-C06E-49DF-BCB3-AB692EBAC36E}" presName="composite" presStyleCnt="0"/>
      <dgm:spPr/>
    </dgm:pt>
    <dgm:pt modelId="{1C2067B4-085F-4912-937D-D160D1E8326C}" type="pres">
      <dgm:prSet presAssocID="{63158CEB-C06E-49DF-BCB3-AB692EBAC36E}" presName="background" presStyleLbl="node0" presStyleIdx="1" presStyleCnt="2"/>
      <dgm:spPr/>
    </dgm:pt>
    <dgm:pt modelId="{551CAF74-2E2D-423C-BEEA-14050001234E}" type="pres">
      <dgm:prSet presAssocID="{63158CEB-C06E-49DF-BCB3-AB692EBAC36E}" presName="text" presStyleLbl="fgAcc0" presStyleIdx="1" presStyleCnt="2">
        <dgm:presLayoutVars>
          <dgm:chPref val="3"/>
        </dgm:presLayoutVars>
      </dgm:prSet>
      <dgm:spPr/>
    </dgm:pt>
    <dgm:pt modelId="{8C428618-4B99-492E-B3BD-F9DB0F01CD48}" type="pres">
      <dgm:prSet presAssocID="{63158CEB-C06E-49DF-BCB3-AB692EBAC36E}" presName="hierChild2" presStyleCnt="0"/>
      <dgm:spPr/>
    </dgm:pt>
  </dgm:ptLst>
  <dgm:cxnLst>
    <dgm:cxn modelId="{1684E822-2D6D-400A-A5BC-97475263B5B8}" srcId="{C6614797-A373-4739-BCDA-BA125E6E5FC8}" destId="{07ED7F6D-2016-4B5B-877C-A08775356630}" srcOrd="0" destOrd="0" parTransId="{11A0F9C4-711F-44A0-835B-811CC76AC414}" sibTransId="{A12E1C91-09A5-4085-B1C0-D434E6AC663B}"/>
    <dgm:cxn modelId="{46EFDD33-B94D-4562-9B57-28A1AFE4BB2C}" srcId="{C6614797-A373-4739-BCDA-BA125E6E5FC8}" destId="{63158CEB-C06E-49DF-BCB3-AB692EBAC36E}" srcOrd="1" destOrd="0" parTransId="{31FDAE95-07FC-4BFF-9AD1-4323E497D069}" sibTransId="{6840B2D9-75BD-4862-B0E2-DD0C7C900584}"/>
    <dgm:cxn modelId="{E9F2793C-8BF8-4860-BCF7-9DC8BC08ED58}" type="presOf" srcId="{07ED7F6D-2016-4B5B-877C-A08775356630}" destId="{0F4A8DFC-1C88-4F0A-AB08-1A780469F702}" srcOrd="0" destOrd="0" presId="urn:microsoft.com/office/officeart/2005/8/layout/hierarchy1"/>
    <dgm:cxn modelId="{20D36679-BD04-45E1-8E19-C8A478AC1E84}" type="presOf" srcId="{63158CEB-C06E-49DF-BCB3-AB692EBAC36E}" destId="{551CAF74-2E2D-423C-BEEA-14050001234E}" srcOrd="0" destOrd="0" presId="urn:microsoft.com/office/officeart/2005/8/layout/hierarchy1"/>
    <dgm:cxn modelId="{427010AF-F4BA-46EF-B4D0-86712E90B550}" type="presOf" srcId="{C6614797-A373-4739-BCDA-BA125E6E5FC8}" destId="{E632C013-5C26-41B3-8E6A-3EA4AC1EA22F}" srcOrd="0" destOrd="0" presId="urn:microsoft.com/office/officeart/2005/8/layout/hierarchy1"/>
    <dgm:cxn modelId="{0C5EE015-1ED0-40D4-B2AC-426505E0E152}" type="presParOf" srcId="{E632C013-5C26-41B3-8E6A-3EA4AC1EA22F}" destId="{DB2F56DD-A9D3-4254-9944-B715D21D3A11}" srcOrd="0" destOrd="0" presId="urn:microsoft.com/office/officeart/2005/8/layout/hierarchy1"/>
    <dgm:cxn modelId="{2B6DDBEA-00D7-4D1A-9DFE-FF88D09D77C6}" type="presParOf" srcId="{DB2F56DD-A9D3-4254-9944-B715D21D3A11}" destId="{F1653956-06A5-4E8C-9F92-4E43F75B758A}" srcOrd="0" destOrd="0" presId="urn:microsoft.com/office/officeart/2005/8/layout/hierarchy1"/>
    <dgm:cxn modelId="{7EC23BAB-03FE-4F06-A19D-730239169251}" type="presParOf" srcId="{F1653956-06A5-4E8C-9F92-4E43F75B758A}" destId="{C27E01AA-210C-484E-A234-A8A0BD12D48F}" srcOrd="0" destOrd="0" presId="urn:microsoft.com/office/officeart/2005/8/layout/hierarchy1"/>
    <dgm:cxn modelId="{E7625362-DC5E-436E-9A59-AA6B305EAFCA}" type="presParOf" srcId="{F1653956-06A5-4E8C-9F92-4E43F75B758A}" destId="{0F4A8DFC-1C88-4F0A-AB08-1A780469F702}" srcOrd="1" destOrd="0" presId="urn:microsoft.com/office/officeart/2005/8/layout/hierarchy1"/>
    <dgm:cxn modelId="{4476C5FD-9CF8-4F30-83AF-0E94464FEC3F}" type="presParOf" srcId="{DB2F56DD-A9D3-4254-9944-B715D21D3A11}" destId="{C2B8F806-8DBA-49E7-8AB2-84C0767CF644}" srcOrd="1" destOrd="0" presId="urn:microsoft.com/office/officeart/2005/8/layout/hierarchy1"/>
    <dgm:cxn modelId="{70F5C969-59E0-4A80-9222-DE5A90BC1E43}" type="presParOf" srcId="{E632C013-5C26-41B3-8E6A-3EA4AC1EA22F}" destId="{DB631F9B-D12F-4D50-BB3B-FAF9480465C0}" srcOrd="1" destOrd="0" presId="urn:microsoft.com/office/officeart/2005/8/layout/hierarchy1"/>
    <dgm:cxn modelId="{BF27D1B7-A3B7-4F85-96EA-2104683FAE3D}" type="presParOf" srcId="{DB631F9B-D12F-4D50-BB3B-FAF9480465C0}" destId="{BEA63B94-7113-4090-B91B-1CAF9A99D3F9}" srcOrd="0" destOrd="0" presId="urn:microsoft.com/office/officeart/2005/8/layout/hierarchy1"/>
    <dgm:cxn modelId="{F8922D68-6F71-4121-B7E5-AFE0D16C5961}" type="presParOf" srcId="{BEA63B94-7113-4090-B91B-1CAF9A99D3F9}" destId="{1C2067B4-085F-4912-937D-D160D1E8326C}" srcOrd="0" destOrd="0" presId="urn:microsoft.com/office/officeart/2005/8/layout/hierarchy1"/>
    <dgm:cxn modelId="{E336EE82-67EB-441B-BD66-CEA8BEA1628B}" type="presParOf" srcId="{BEA63B94-7113-4090-B91B-1CAF9A99D3F9}" destId="{551CAF74-2E2D-423C-BEEA-14050001234E}" srcOrd="1" destOrd="0" presId="urn:microsoft.com/office/officeart/2005/8/layout/hierarchy1"/>
    <dgm:cxn modelId="{A9F2D7F4-E1A4-465C-9AD7-8D5A51B1E905}" type="presParOf" srcId="{DB631F9B-D12F-4D50-BB3B-FAF9480465C0}" destId="{8C428618-4B99-492E-B3BD-F9DB0F01CD4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CF1F5-4E08-4060-9031-89064A00095E}">
      <dsp:nvSpPr>
        <dsp:cNvPr id="0" name=""/>
        <dsp:cNvSpPr/>
      </dsp:nvSpPr>
      <dsp:spPr>
        <a:xfrm>
          <a:off x="446382" y="669252"/>
          <a:ext cx="1269562" cy="1269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CD5B-AE14-4C75-B298-7C72EA398CCC}">
      <dsp:nvSpPr>
        <dsp:cNvPr id="0" name=""/>
        <dsp:cNvSpPr/>
      </dsp:nvSpPr>
      <dsp:spPr>
        <a:xfrm>
          <a:off x="716944" y="939814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A4F3E-92AA-46DD-969A-A8827A030FFD}">
      <dsp:nvSpPr>
        <dsp:cNvPr id="0" name=""/>
        <dsp:cNvSpPr/>
      </dsp:nvSpPr>
      <dsp:spPr>
        <a:xfrm>
          <a:off x="40538" y="2334252"/>
          <a:ext cx="2081250" cy="105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Humans are prey who developed a highly effective biological response to fear to increase chances of survival.</a:t>
          </a:r>
        </a:p>
      </dsp:txBody>
      <dsp:txXfrm>
        <a:off x="40538" y="2334252"/>
        <a:ext cx="2081250" cy="1052929"/>
      </dsp:txXfrm>
    </dsp:sp>
    <dsp:sp modelId="{49211656-04F6-4519-ADA6-D7A21DFD409A}">
      <dsp:nvSpPr>
        <dsp:cNvPr id="0" name=""/>
        <dsp:cNvSpPr/>
      </dsp:nvSpPr>
      <dsp:spPr>
        <a:xfrm>
          <a:off x="2891850" y="669252"/>
          <a:ext cx="1269562" cy="1269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B4AE4-DAD7-4F35-B109-AAE024AA233B}">
      <dsp:nvSpPr>
        <dsp:cNvPr id="0" name=""/>
        <dsp:cNvSpPr/>
      </dsp:nvSpPr>
      <dsp:spPr>
        <a:xfrm>
          <a:off x="3162413" y="939814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DA80-924E-433F-8464-6B734BE59A2D}">
      <dsp:nvSpPr>
        <dsp:cNvPr id="0" name=""/>
        <dsp:cNvSpPr/>
      </dsp:nvSpPr>
      <dsp:spPr>
        <a:xfrm>
          <a:off x="2486007" y="2334252"/>
          <a:ext cx="2081250" cy="105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Fear triggers the primitive brain to signal a cascade of neurochemicals and hormones that instantly alter heart rate, breathing, blood distribution, and pupil dilation</a:t>
          </a:r>
        </a:p>
      </dsp:txBody>
      <dsp:txXfrm>
        <a:off x="2486007" y="2334252"/>
        <a:ext cx="2081250" cy="1052929"/>
      </dsp:txXfrm>
    </dsp:sp>
    <dsp:sp modelId="{6B76CCA2-0611-434F-9447-F52A35254A0F}">
      <dsp:nvSpPr>
        <dsp:cNvPr id="0" name=""/>
        <dsp:cNvSpPr/>
      </dsp:nvSpPr>
      <dsp:spPr>
        <a:xfrm>
          <a:off x="5337319" y="669252"/>
          <a:ext cx="1269562" cy="1269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B0F08-E1B9-45EC-AAB7-77ABA4EB87D9}">
      <dsp:nvSpPr>
        <dsp:cNvPr id="0" name=""/>
        <dsp:cNvSpPr/>
      </dsp:nvSpPr>
      <dsp:spPr>
        <a:xfrm>
          <a:off x="5607881" y="939814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50769-BB2F-4864-8D10-3D5F88F0B07A}">
      <dsp:nvSpPr>
        <dsp:cNvPr id="0" name=""/>
        <dsp:cNvSpPr/>
      </dsp:nvSpPr>
      <dsp:spPr>
        <a:xfrm>
          <a:off x="4931475" y="2334252"/>
          <a:ext cx="2081250" cy="105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This response is unconscious, bypassing the prefrontal cortex and wired directly to the amygdala, located in the primitive brain.</a:t>
          </a:r>
        </a:p>
      </dsp:txBody>
      <dsp:txXfrm>
        <a:off x="4931475" y="2334252"/>
        <a:ext cx="2081250" cy="10529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C063-8758-4D88-8DBA-F07D916335B6}">
      <dsp:nvSpPr>
        <dsp:cNvPr id="0" name=""/>
        <dsp:cNvSpPr/>
      </dsp:nvSpPr>
      <dsp:spPr>
        <a:xfrm>
          <a:off x="997" y="405711"/>
          <a:ext cx="3501228" cy="2223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A9134-57E5-4CFB-85A1-8EE11FF3AEB5}">
      <dsp:nvSpPr>
        <dsp:cNvPr id="0" name=""/>
        <dsp:cNvSpPr/>
      </dsp:nvSpPr>
      <dsp:spPr>
        <a:xfrm>
          <a:off x="390022" y="775285"/>
          <a:ext cx="3501228" cy="222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“Rescuing” is when we act outside of the scope of our professional responsibilities, and perhaps outside of our expertise, in a misguided attempt to rescue the client from her circumstances. </a:t>
          </a:r>
        </a:p>
      </dsp:txBody>
      <dsp:txXfrm>
        <a:off x="455140" y="840403"/>
        <a:ext cx="3370992" cy="2093044"/>
      </dsp:txXfrm>
    </dsp:sp>
    <dsp:sp modelId="{E2B95098-93DB-4D11-91BF-EAFD6040A56B}">
      <dsp:nvSpPr>
        <dsp:cNvPr id="0" name=""/>
        <dsp:cNvSpPr/>
      </dsp:nvSpPr>
      <dsp:spPr>
        <a:xfrm>
          <a:off x="4280276" y="405711"/>
          <a:ext cx="3501228" cy="2223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78088-7161-4605-8C06-2850091E0B2E}">
      <dsp:nvSpPr>
        <dsp:cNvPr id="0" name=""/>
        <dsp:cNvSpPr/>
      </dsp:nvSpPr>
      <dsp:spPr>
        <a:xfrm>
          <a:off x="4669302" y="775285"/>
          <a:ext cx="3501228" cy="222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Judgment (minimizing or evaluating the merits of your client’s experience and choices) a way in which we distance ourselves from another’s pain or vulnerability.</a:t>
          </a:r>
        </a:p>
      </dsp:txBody>
      <dsp:txXfrm>
        <a:off x="4734420" y="840403"/>
        <a:ext cx="3370992" cy="20930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C2A2-AC73-46BA-BAD1-816567FAC6E3}">
      <dsp:nvSpPr>
        <dsp:cNvPr id="0" name=""/>
        <dsp:cNvSpPr/>
      </dsp:nvSpPr>
      <dsp:spPr>
        <a:xfrm>
          <a:off x="0" y="77917"/>
          <a:ext cx="4872038" cy="14221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Don't be the next controlling person in the client’s life.</a:t>
          </a:r>
          <a:endParaRPr lang="en-US" sz="2600" kern="1200"/>
        </a:p>
      </dsp:txBody>
      <dsp:txXfrm>
        <a:off x="69423" y="147340"/>
        <a:ext cx="4733192" cy="1283289"/>
      </dsp:txXfrm>
    </dsp:sp>
    <dsp:sp modelId="{5A14778E-3CA1-4BCF-8D62-01F6F156A464}">
      <dsp:nvSpPr>
        <dsp:cNvPr id="0" name=""/>
        <dsp:cNvSpPr/>
      </dsp:nvSpPr>
      <dsp:spPr>
        <a:xfrm>
          <a:off x="0" y="1574932"/>
          <a:ext cx="4872038" cy="1422135"/>
        </a:xfrm>
        <a:prstGeom prst="roundRect">
          <a:avLst/>
        </a:prstGeom>
        <a:gradFill rotWithShape="0">
          <a:gsLst>
            <a:gs pos="0">
              <a:schemeClr val="accent2">
                <a:hueOff val="-665368"/>
                <a:satOff val="4108"/>
                <a:lumOff val="-588"/>
                <a:alphaOff val="0"/>
                <a:tint val="98000"/>
                <a:lumMod val="114000"/>
              </a:schemeClr>
            </a:gs>
            <a:gs pos="100000">
              <a:schemeClr val="accent2">
                <a:hueOff val="-665368"/>
                <a:satOff val="4108"/>
                <a:lumOff val="-588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Provide options and implications, not answers</a:t>
          </a:r>
          <a:endParaRPr lang="en-US" sz="2600" kern="1200"/>
        </a:p>
      </dsp:txBody>
      <dsp:txXfrm>
        <a:off x="69423" y="1644355"/>
        <a:ext cx="4733192" cy="1283289"/>
      </dsp:txXfrm>
    </dsp:sp>
    <dsp:sp modelId="{40ADC8F2-7BD0-4EDF-9788-A05D9E7EFB34}">
      <dsp:nvSpPr>
        <dsp:cNvPr id="0" name=""/>
        <dsp:cNvSpPr/>
      </dsp:nvSpPr>
      <dsp:spPr>
        <a:xfrm>
          <a:off x="0" y="3071947"/>
          <a:ext cx="4872038" cy="1422135"/>
        </a:xfrm>
        <a:prstGeom prst="roundRect">
          <a:avLst/>
        </a:prstGeom>
        <a:gradFill rotWithShape="0">
          <a:gsLst>
            <a:gs pos="0">
              <a:schemeClr val="accent2">
                <a:hueOff val="-1330735"/>
                <a:satOff val="8216"/>
                <a:lumOff val="-1176"/>
                <a:alphaOff val="0"/>
                <a:tint val="98000"/>
                <a:lumMod val="114000"/>
              </a:schemeClr>
            </a:gs>
            <a:gs pos="100000">
              <a:schemeClr val="accent2">
                <a:hueOff val="-1330735"/>
                <a:satOff val="8216"/>
                <a:lumOff val="-117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Non-judgmental statements about client behavior that might damage her case</a:t>
          </a:r>
          <a:endParaRPr lang="en-US" sz="2600" kern="1200"/>
        </a:p>
      </dsp:txBody>
      <dsp:txXfrm>
        <a:off x="69423" y="3141370"/>
        <a:ext cx="4733192" cy="12832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405EE-1689-4722-9C6C-A7A6BBB1AD2F}">
      <dsp:nvSpPr>
        <dsp:cNvPr id="0" name=""/>
        <dsp:cNvSpPr/>
      </dsp:nvSpPr>
      <dsp:spPr>
        <a:xfrm>
          <a:off x="5955" y="809341"/>
          <a:ext cx="1436456" cy="430936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09" tIns="53209" rIns="53209" bIns="5320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u="none" strike="noStrike" kern="1200" cap="none" baseline="0" noProof="0" dirty="0">
              <a:solidFill>
                <a:srgbClr val="010000"/>
              </a:solidFill>
              <a:latin typeface="Century Gothic"/>
            </a:rPr>
            <a:t>Explain</a:t>
          </a:r>
        </a:p>
      </dsp:txBody>
      <dsp:txXfrm>
        <a:off x="135236" y="809341"/>
        <a:ext cx="1177894" cy="430936"/>
      </dsp:txXfrm>
    </dsp:sp>
    <dsp:sp modelId="{D74867A1-5E49-4221-8282-73DA9C0FE1D4}">
      <dsp:nvSpPr>
        <dsp:cNvPr id="0" name=""/>
        <dsp:cNvSpPr/>
      </dsp:nvSpPr>
      <dsp:spPr>
        <a:xfrm>
          <a:off x="5955" y="1240278"/>
          <a:ext cx="1307175" cy="19970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96" tIns="103296" rIns="103296" bIns="206592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Go over what to expect</a:t>
          </a:r>
        </a:p>
      </dsp:txBody>
      <dsp:txXfrm>
        <a:off x="5955" y="1240278"/>
        <a:ext cx="1307175" cy="1997086"/>
      </dsp:txXfrm>
    </dsp:sp>
    <dsp:sp modelId="{2006A58C-9649-4D00-9932-6C48C4D5937E}">
      <dsp:nvSpPr>
        <dsp:cNvPr id="0" name=""/>
        <dsp:cNvSpPr/>
      </dsp:nvSpPr>
      <dsp:spPr>
        <a:xfrm>
          <a:off x="1407179" y="809341"/>
          <a:ext cx="1436456" cy="430936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09" tIns="53209" rIns="53209" bIns="5320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Team up</a:t>
          </a:r>
        </a:p>
      </dsp:txBody>
      <dsp:txXfrm>
        <a:off x="1536460" y="809341"/>
        <a:ext cx="1177894" cy="430936"/>
      </dsp:txXfrm>
    </dsp:sp>
    <dsp:sp modelId="{44D51007-0B6A-405C-A0D1-329FFC9E94BF}">
      <dsp:nvSpPr>
        <dsp:cNvPr id="0" name=""/>
        <dsp:cNvSpPr/>
      </dsp:nvSpPr>
      <dsp:spPr>
        <a:xfrm>
          <a:off x="1407179" y="1240278"/>
          <a:ext cx="1307175" cy="199708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96" tIns="103296" rIns="103296" bIns="206592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Team up with a advocate or support person</a:t>
          </a:r>
          <a:r>
            <a:rPr lang="en-US" sz="1300" kern="1200" dirty="0">
              <a:latin typeface="Century Gothic" panose="020B0502020202020204"/>
            </a:rPr>
            <a:t> </a:t>
          </a:r>
        </a:p>
      </dsp:txBody>
      <dsp:txXfrm>
        <a:off x="1407179" y="1240278"/>
        <a:ext cx="1307175" cy="1997086"/>
      </dsp:txXfrm>
    </dsp:sp>
    <dsp:sp modelId="{E703FD1C-56E2-4EAE-BFC4-AE0FEB88AF31}">
      <dsp:nvSpPr>
        <dsp:cNvPr id="0" name=""/>
        <dsp:cNvSpPr/>
      </dsp:nvSpPr>
      <dsp:spPr>
        <a:xfrm>
          <a:off x="2808403" y="809341"/>
          <a:ext cx="1436456" cy="430936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09" tIns="53209" rIns="53209" bIns="5320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entury Gothic" panose="020B0502020202020204"/>
            </a:rPr>
            <a:t>Prepare</a:t>
          </a:r>
          <a:endParaRPr lang="en-US" sz="1700" kern="1200" dirty="0"/>
        </a:p>
      </dsp:txBody>
      <dsp:txXfrm>
        <a:off x="2937684" y="809341"/>
        <a:ext cx="1177894" cy="430936"/>
      </dsp:txXfrm>
    </dsp:sp>
    <dsp:sp modelId="{C979A13D-8163-4714-BC5A-12CD7584F17E}">
      <dsp:nvSpPr>
        <dsp:cNvPr id="0" name=""/>
        <dsp:cNvSpPr/>
      </dsp:nvSpPr>
      <dsp:spPr>
        <a:xfrm>
          <a:off x="2808403" y="1240278"/>
          <a:ext cx="1307175" cy="199708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96" tIns="103296" rIns="103296" bIns="206592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/>
            </a:rPr>
            <a:t>Plan</a:t>
          </a:r>
          <a:r>
            <a:rPr lang="en-US" sz="1300" kern="1200" dirty="0"/>
            <a:t> for how to deal with the abuser’s presence in the courtroom</a:t>
          </a:r>
        </a:p>
      </dsp:txBody>
      <dsp:txXfrm>
        <a:off x="2808403" y="1240278"/>
        <a:ext cx="1307175" cy="1997086"/>
      </dsp:txXfrm>
    </dsp:sp>
    <dsp:sp modelId="{54C5F215-147D-4B41-B05C-6E44186FF61D}">
      <dsp:nvSpPr>
        <dsp:cNvPr id="0" name=""/>
        <dsp:cNvSpPr/>
      </dsp:nvSpPr>
      <dsp:spPr>
        <a:xfrm>
          <a:off x="4209628" y="809341"/>
          <a:ext cx="1436456" cy="430936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09" tIns="53209" rIns="53209" bIns="5320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entury Gothic" panose="020B0502020202020204"/>
            </a:rPr>
            <a:t>Strategize</a:t>
          </a:r>
          <a:endParaRPr lang="en-US" sz="1700" kern="1200" dirty="0"/>
        </a:p>
      </dsp:txBody>
      <dsp:txXfrm>
        <a:off x="4338909" y="809341"/>
        <a:ext cx="1177894" cy="430936"/>
      </dsp:txXfrm>
    </dsp:sp>
    <dsp:sp modelId="{8D8CBD04-1B1B-4BF9-BAB0-39D9BF749785}">
      <dsp:nvSpPr>
        <dsp:cNvPr id="0" name=""/>
        <dsp:cNvSpPr/>
      </dsp:nvSpPr>
      <dsp:spPr>
        <a:xfrm>
          <a:off x="4209628" y="1240278"/>
          <a:ext cx="1307175" cy="199708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96" tIns="103296" rIns="103296" bIns="206592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/>
            </a:rPr>
            <a:t>Know</a:t>
          </a:r>
          <a:r>
            <a:rPr lang="en-US" sz="1300" kern="1200" dirty="0"/>
            <a:t> what to do if the survivor is triggered during the court proceedings.</a:t>
          </a:r>
        </a:p>
      </dsp:txBody>
      <dsp:txXfrm>
        <a:off x="4209628" y="1240278"/>
        <a:ext cx="1307175" cy="1997086"/>
      </dsp:txXfrm>
    </dsp:sp>
    <dsp:sp modelId="{47FA7D4C-C06B-4950-A308-F3A607B89529}">
      <dsp:nvSpPr>
        <dsp:cNvPr id="0" name=""/>
        <dsp:cNvSpPr/>
      </dsp:nvSpPr>
      <dsp:spPr>
        <a:xfrm>
          <a:off x="5610852" y="809341"/>
          <a:ext cx="1436456" cy="430936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209" tIns="53209" rIns="53209" bIns="53209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entury Gothic" panose="020B0502020202020204"/>
            </a:rPr>
            <a:t>Plan</a:t>
          </a:r>
        </a:p>
      </dsp:txBody>
      <dsp:txXfrm>
        <a:off x="5740133" y="809341"/>
        <a:ext cx="1177894" cy="430936"/>
      </dsp:txXfrm>
    </dsp:sp>
    <dsp:sp modelId="{655C1567-1876-4ACB-BE2F-C750EF87C706}">
      <dsp:nvSpPr>
        <dsp:cNvPr id="0" name=""/>
        <dsp:cNvSpPr/>
      </dsp:nvSpPr>
      <dsp:spPr>
        <a:xfrm>
          <a:off x="5610852" y="1240278"/>
          <a:ext cx="1307175" cy="199708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96" tIns="103296" rIns="103296" bIns="206592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/>
            </a:rPr>
            <a:t>Explore</a:t>
          </a:r>
          <a:r>
            <a:rPr lang="en-US" sz="1300" kern="1200" dirty="0"/>
            <a:t> safety options for before, during and after court</a:t>
          </a:r>
          <a:r>
            <a:rPr lang="en-US" sz="1300" kern="1200" dirty="0">
              <a:latin typeface="Century Gothic" panose="020B0502020202020204"/>
            </a:rPr>
            <a:t> </a:t>
          </a:r>
          <a:endParaRPr lang="en-US" sz="1300" kern="1200" dirty="0"/>
        </a:p>
      </dsp:txBody>
      <dsp:txXfrm>
        <a:off x="5610852" y="1240278"/>
        <a:ext cx="1307175" cy="19970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096A7-CC34-4387-9947-26C774CED84B}">
      <dsp:nvSpPr>
        <dsp:cNvPr id="0" name=""/>
        <dsp:cNvSpPr/>
      </dsp:nvSpPr>
      <dsp:spPr>
        <a:xfrm>
          <a:off x="1404239" y="58408"/>
          <a:ext cx="710001" cy="710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69EDE-DFE2-41E8-B2FA-B431E2F782FE}">
      <dsp:nvSpPr>
        <dsp:cNvPr id="0" name=""/>
        <dsp:cNvSpPr/>
      </dsp:nvSpPr>
      <dsp:spPr>
        <a:xfrm>
          <a:off x="1553339" y="207509"/>
          <a:ext cx="411801" cy="4118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60311-CF8D-4281-8512-018AD8FB354D}">
      <dsp:nvSpPr>
        <dsp:cNvPr id="0" name=""/>
        <dsp:cNvSpPr/>
      </dsp:nvSpPr>
      <dsp:spPr>
        <a:xfrm>
          <a:off x="2266384" y="58408"/>
          <a:ext cx="1673575" cy="71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Century Gothic" panose="020B0502020202020204"/>
            </a:rPr>
            <a:t>Identify</a:t>
          </a:r>
          <a:r>
            <a:rPr lang="en-US" sz="1100" b="0" i="0" kern="1200" dirty="0"/>
            <a:t> and communicate her needs</a:t>
          </a:r>
          <a:endParaRPr lang="en-US" sz="1100" kern="1200" dirty="0"/>
        </a:p>
      </dsp:txBody>
      <dsp:txXfrm>
        <a:off x="2266384" y="58408"/>
        <a:ext cx="1673575" cy="710001"/>
      </dsp:txXfrm>
    </dsp:sp>
    <dsp:sp modelId="{2F5E979C-057D-4DD4-9182-84944DA14B06}">
      <dsp:nvSpPr>
        <dsp:cNvPr id="0" name=""/>
        <dsp:cNvSpPr/>
      </dsp:nvSpPr>
      <dsp:spPr>
        <a:xfrm>
          <a:off x="4231567" y="58408"/>
          <a:ext cx="710001" cy="7100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574A5-C815-4713-9DF7-E7ACF0E51989}">
      <dsp:nvSpPr>
        <dsp:cNvPr id="0" name=""/>
        <dsp:cNvSpPr/>
      </dsp:nvSpPr>
      <dsp:spPr>
        <a:xfrm>
          <a:off x="4380668" y="207509"/>
          <a:ext cx="411801" cy="4118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DC2F1-88F1-4BED-8677-904DA3D44FEF}">
      <dsp:nvSpPr>
        <dsp:cNvPr id="0" name=""/>
        <dsp:cNvSpPr/>
      </dsp:nvSpPr>
      <dsp:spPr>
        <a:xfrm>
          <a:off x="5093712" y="58408"/>
          <a:ext cx="1673575" cy="71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Century Gothic" panose="020B0502020202020204"/>
            </a:rPr>
            <a:t>Sift</a:t>
          </a:r>
          <a:r>
            <a:rPr lang="en-US" sz="1100" b="0" i="0" kern="1200" dirty="0"/>
            <a:t> through and process </a:t>
          </a:r>
          <a:r>
            <a:rPr lang="en-US" sz="1100" b="0" i="0" kern="1200" dirty="0">
              <a:latin typeface="Century Gothic" panose="020B0502020202020204"/>
            </a:rPr>
            <a:t>information</a:t>
          </a:r>
        </a:p>
      </dsp:txBody>
      <dsp:txXfrm>
        <a:off x="5093712" y="58408"/>
        <a:ext cx="1673575" cy="710001"/>
      </dsp:txXfrm>
    </dsp:sp>
    <dsp:sp modelId="{4A7A47C4-E91D-4784-876A-7FB220C817FB}">
      <dsp:nvSpPr>
        <dsp:cNvPr id="0" name=""/>
        <dsp:cNvSpPr/>
      </dsp:nvSpPr>
      <dsp:spPr>
        <a:xfrm>
          <a:off x="1404239" y="1347137"/>
          <a:ext cx="710001" cy="7100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C8729-52F7-4075-8E61-23F9FD566785}">
      <dsp:nvSpPr>
        <dsp:cNvPr id="0" name=""/>
        <dsp:cNvSpPr/>
      </dsp:nvSpPr>
      <dsp:spPr>
        <a:xfrm>
          <a:off x="1553339" y="1496237"/>
          <a:ext cx="411801" cy="41180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393E7-5EAB-44F2-B6BC-E5A9DB75C9A2}">
      <dsp:nvSpPr>
        <dsp:cNvPr id="0" name=""/>
        <dsp:cNvSpPr/>
      </dsp:nvSpPr>
      <dsp:spPr>
        <a:xfrm>
          <a:off x="2266384" y="1347137"/>
          <a:ext cx="1673575" cy="71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Century Gothic" panose="020B0502020202020204"/>
            </a:rPr>
            <a:t>Assist</a:t>
          </a:r>
          <a:r>
            <a:rPr lang="en-US" sz="1100" b="0" i="0" kern="1200" dirty="0"/>
            <a:t> </a:t>
          </a:r>
          <a:r>
            <a:rPr lang="en-US" sz="1100" b="0" i="0" kern="1200" dirty="0">
              <a:latin typeface="Century Gothic" panose="020B0502020202020204"/>
            </a:rPr>
            <a:t>in making decisions that are</a:t>
          </a:r>
          <a:r>
            <a:rPr lang="en-US" sz="1100" b="0" i="0" kern="1200" dirty="0"/>
            <a:t> best for her</a:t>
          </a:r>
          <a:endParaRPr lang="en-US" sz="1100" kern="1200" dirty="0"/>
        </a:p>
      </dsp:txBody>
      <dsp:txXfrm>
        <a:off x="2266384" y="1347137"/>
        <a:ext cx="1673575" cy="710001"/>
      </dsp:txXfrm>
    </dsp:sp>
    <dsp:sp modelId="{BD2170DA-FBAC-4A06-BD7D-1C75BDD1035B}">
      <dsp:nvSpPr>
        <dsp:cNvPr id="0" name=""/>
        <dsp:cNvSpPr/>
      </dsp:nvSpPr>
      <dsp:spPr>
        <a:xfrm>
          <a:off x="4231567" y="1347137"/>
          <a:ext cx="710001" cy="710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2C205-2211-4E89-B7FE-AE5221C7591D}">
      <dsp:nvSpPr>
        <dsp:cNvPr id="0" name=""/>
        <dsp:cNvSpPr/>
      </dsp:nvSpPr>
      <dsp:spPr>
        <a:xfrm>
          <a:off x="4380668" y="1496237"/>
          <a:ext cx="411801" cy="4118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BFCC1-0A77-4675-8F33-4447810349E9}">
      <dsp:nvSpPr>
        <dsp:cNvPr id="0" name=""/>
        <dsp:cNvSpPr/>
      </dsp:nvSpPr>
      <dsp:spPr>
        <a:xfrm>
          <a:off x="5093712" y="1347137"/>
          <a:ext cx="1673575" cy="71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Century Gothic" panose="020B0502020202020204"/>
            </a:rPr>
            <a:t>Flag</a:t>
          </a:r>
          <a:r>
            <a:rPr lang="en-US" sz="1100" b="0" i="0" kern="1200" dirty="0"/>
            <a:t> when her emotional expectations may be </a:t>
          </a:r>
          <a:r>
            <a:rPr lang="en-US" sz="1100" b="0" i="0" kern="1200" dirty="0">
              <a:latin typeface="Century Gothic" panose="020B0502020202020204"/>
            </a:rPr>
            <a:t>unrealistic</a:t>
          </a:r>
        </a:p>
      </dsp:txBody>
      <dsp:txXfrm>
        <a:off x="5093712" y="1347137"/>
        <a:ext cx="1673575" cy="710001"/>
      </dsp:txXfrm>
    </dsp:sp>
    <dsp:sp modelId="{1FBFF60E-46B6-4921-BC52-54749B9FF54D}">
      <dsp:nvSpPr>
        <dsp:cNvPr id="0" name=""/>
        <dsp:cNvSpPr/>
      </dsp:nvSpPr>
      <dsp:spPr>
        <a:xfrm>
          <a:off x="1404239" y="2635866"/>
          <a:ext cx="710001" cy="71000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2C60D-A025-442C-B153-CF369E436C19}">
      <dsp:nvSpPr>
        <dsp:cNvPr id="0" name=""/>
        <dsp:cNvSpPr/>
      </dsp:nvSpPr>
      <dsp:spPr>
        <a:xfrm>
          <a:off x="1553339" y="2784966"/>
          <a:ext cx="411801" cy="411801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C5195-EFF0-4E66-8824-4D251A5DD647}">
      <dsp:nvSpPr>
        <dsp:cNvPr id="0" name=""/>
        <dsp:cNvSpPr/>
      </dsp:nvSpPr>
      <dsp:spPr>
        <a:xfrm>
          <a:off x="2266384" y="2635866"/>
          <a:ext cx="1673575" cy="71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Century Gothic" panose="020B0502020202020204"/>
            </a:rPr>
            <a:t>Discuss</a:t>
          </a:r>
          <a:r>
            <a:rPr lang="en-US" sz="1100" b="0" i="0" kern="1200" dirty="0"/>
            <a:t> when she is either looking for her lawyer to rescue her, or vilifying her attorney because the attorney can’t get her what she wants</a:t>
          </a:r>
          <a:endParaRPr lang="en-US" sz="1100" kern="1200" dirty="0"/>
        </a:p>
      </dsp:txBody>
      <dsp:txXfrm>
        <a:off x="2266384" y="2635866"/>
        <a:ext cx="1673575" cy="710001"/>
      </dsp:txXfrm>
    </dsp:sp>
    <dsp:sp modelId="{18F88CE4-B733-473B-B805-FB2679A8DC24}">
      <dsp:nvSpPr>
        <dsp:cNvPr id="0" name=""/>
        <dsp:cNvSpPr/>
      </dsp:nvSpPr>
      <dsp:spPr>
        <a:xfrm>
          <a:off x="4231567" y="2635866"/>
          <a:ext cx="710001" cy="7100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744BA-38CF-455E-8C6C-33C5D8BB07A8}">
      <dsp:nvSpPr>
        <dsp:cNvPr id="0" name=""/>
        <dsp:cNvSpPr/>
      </dsp:nvSpPr>
      <dsp:spPr>
        <a:xfrm>
          <a:off x="4380668" y="2784966"/>
          <a:ext cx="411801" cy="4118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BDB21-BE1A-4939-8DDD-E47BD8315159}">
      <dsp:nvSpPr>
        <dsp:cNvPr id="0" name=""/>
        <dsp:cNvSpPr/>
      </dsp:nvSpPr>
      <dsp:spPr>
        <a:xfrm>
          <a:off x="5093712" y="2635866"/>
          <a:ext cx="1673575" cy="71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>
              <a:latin typeface="Century Gothic" panose="020B0502020202020204"/>
            </a:rPr>
            <a:t>Help</a:t>
          </a:r>
          <a:r>
            <a:rPr lang="en-US" sz="1100" b="0" i="0" kern="1200" dirty="0"/>
            <a:t> </a:t>
          </a:r>
          <a:r>
            <a:rPr lang="en-US" sz="1100" b="0" i="0" kern="1200" dirty="0">
              <a:latin typeface="Century Gothic" panose="020B0502020202020204"/>
            </a:rPr>
            <a:t>her </a:t>
          </a:r>
          <a:r>
            <a:rPr lang="en-US" sz="1100" b="0" i="0" kern="1200" dirty="0"/>
            <a:t>prepare for and manage trauma reactions to highly intense or difficult situations</a:t>
          </a:r>
          <a:endParaRPr lang="en-US" sz="1100" kern="1200" dirty="0"/>
        </a:p>
      </dsp:txBody>
      <dsp:txXfrm>
        <a:off x="5093712" y="2635866"/>
        <a:ext cx="1673575" cy="710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AE232-E4F7-4028-9094-1B3E2132EA11}">
      <dsp:nvSpPr>
        <dsp:cNvPr id="0" name=""/>
        <dsp:cNvSpPr/>
      </dsp:nvSpPr>
      <dsp:spPr>
        <a:xfrm>
          <a:off x="9354" y="675120"/>
          <a:ext cx="851787" cy="851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1BD13-FE55-43B4-B13A-E87852F9FE6A}">
      <dsp:nvSpPr>
        <dsp:cNvPr id="0" name=""/>
        <dsp:cNvSpPr/>
      </dsp:nvSpPr>
      <dsp:spPr>
        <a:xfrm>
          <a:off x="9354" y="1615231"/>
          <a:ext cx="2433677" cy="36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Seeing</a:t>
          </a:r>
        </a:p>
      </dsp:txBody>
      <dsp:txXfrm>
        <a:off x="9354" y="1615231"/>
        <a:ext cx="2433677" cy="365051"/>
      </dsp:txXfrm>
    </dsp:sp>
    <dsp:sp modelId="{599C7F70-4359-4B16-8B78-DF83001E0B91}">
      <dsp:nvSpPr>
        <dsp:cNvPr id="0" name=""/>
        <dsp:cNvSpPr/>
      </dsp:nvSpPr>
      <dsp:spPr>
        <a:xfrm>
          <a:off x="9354" y="2021363"/>
          <a:ext cx="2433677" cy="70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Overwhelmed with Images of the Trauma</a:t>
          </a:r>
        </a:p>
      </dsp:txBody>
      <dsp:txXfrm>
        <a:off x="9354" y="2021363"/>
        <a:ext cx="2433677" cy="707792"/>
      </dsp:txXfrm>
    </dsp:sp>
    <dsp:sp modelId="{F42C22B9-B93F-4DAB-BEF3-5422CB702659}">
      <dsp:nvSpPr>
        <dsp:cNvPr id="0" name=""/>
        <dsp:cNvSpPr/>
      </dsp:nvSpPr>
      <dsp:spPr>
        <a:xfrm>
          <a:off x="2868925" y="675120"/>
          <a:ext cx="851787" cy="851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0CB74-79D1-4CE1-999B-615B8E3B053E}">
      <dsp:nvSpPr>
        <dsp:cNvPr id="0" name=""/>
        <dsp:cNvSpPr/>
      </dsp:nvSpPr>
      <dsp:spPr>
        <a:xfrm>
          <a:off x="2868925" y="1615231"/>
          <a:ext cx="2433677" cy="36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Feeling</a:t>
          </a:r>
        </a:p>
      </dsp:txBody>
      <dsp:txXfrm>
        <a:off x="2868925" y="1615231"/>
        <a:ext cx="2433677" cy="365051"/>
      </dsp:txXfrm>
    </dsp:sp>
    <dsp:sp modelId="{0F025023-813C-4AB8-905F-769700871FC3}">
      <dsp:nvSpPr>
        <dsp:cNvPr id="0" name=""/>
        <dsp:cNvSpPr/>
      </dsp:nvSpPr>
      <dsp:spPr>
        <a:xfrm>
          <a:off x="2868925" y="2021363"/>
          <a:ext cx="2433677" cy="70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Flooded</a:t>
          </a:r>
          <a:r>
            <a:rPr lang="en-US" sz="1700" kern="1200">
              <a:latin typeface="Century Gothic" panose="020B0502020202020204"/>
            </a:rPr>
            <a:t> </a:t>
          </a:r>
          <a:r>
            <a:rPr lang="en-US" sz="1700" kern="1200"/>
            <a:t>by </a:t>
          </a:r>
          <a:r>
            <a:rPr lang="en-US" sz="1700" kern="1200">
              <a:latin typeface="Century Gothic" panose="020B0502020202020204"/>
            </a:rPr>
            <a:t>Emotions</a:t>
          </a:r>
          <a:r>
            <a:rPr lang="en-US" sz="1700" kern="1200"/>
            <a:t> </a:t>
          </a:r>
          <a:r>
            <a:rPr lang="en-US" sz="1700" kern="1200">
              <a:latin typeface="Century Gothic" panose="020B0502020202020204"/>
            </a:rPr>
            <a:t>  </a:t>
          </a:r>
          <a:r>
            <a:rPr lang="en-US" sz="1700" kern="1200"/>
            <a:t>Experienced During </a:t>
          </a:r>
          <a:r>
            <a:rPr lang="en-US" sz="1700" kern="1200">
              <a:latin typeface="Century Gothic" panose="020B0502020202020204"/>
            </a:rPr>
            <a:t>    </a:t>
          </a:r>
          <a:r>
            <a:rPr lang="en-US" sz="1700" kern="1200"/>
            <a:t>Trauma</a:t>
          </a:r>
          <a:endParaRPr lang="en-US" sz="1700" kern="1200">
            <a:latin typeface="Century Gothic" panose="020B0502020202020204"/>
          </a:endParaRPr>
        </a:p>
      </dsp:txBody>
      <dsp:txXfrm>
        <a:off x="2868925" y="2021363"/>
        <a:ext cx="2433677" cy="707792"/>
      </dsp:txXfrm>
    </dsp:sp>
    <dsp:sp modelId="{E7C5F9CE-2DFE-44B4-AD08-E44EF9AE4E51}">
      <dsp:nvSpPr>
        <dsp:cNvPr id="0" name=""/>
        <dsp:cNvSpPr/>
      </dsp:nvSpPr>
      <dsp:spPr>
        <a:xfrm>
          <a:off x="5728496" y="675120"/>
          <a:ext cx="851787" cy="8517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9C2CA-2349-4F96-9FBB-6D5DFC96577A}">
      <dsp:nvSpPr>
        <dsp:cNvPr id="0" name=""/>
        <dsp:cNvSpPr/>
      </dsp:nvSpPr>
      <dsp:spPr>
        <a:xfrm>
          <a:off x="5728496" y="1615231"/>
          <a:ext cx="2433677" cy="365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Not Speaking</a:t>
          </a:r>
        </a:p>
      </dsp:txBody>
      <dsp:txXfrm>
        <a:off x="5728496" y="1615231"/>
        <a:ext cx="2433677" cy="365051"/>
      </dsp:txXfrm>
    </dsp:sp>
    <dsp:sp modelId="{042DE68F-0996-4A1B-BF3E-EA76AEEEA04F}">
      <dsp:nvSpPr>
        <dsp:cNvPr id="0" name=""/>
        <dsp:cNvSpPr/>
      </dsp:nvSpPr>
      <dsp:spPr>
        <a:xfrm>
          <a:off x="5728496" y="2021363"/>
          <a:ext cx="2433677" cy="707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Language to Describe the Events</a:t>
          </a:r>
        </a:p>
      </dsp:txBody>
      <dsp:txXfrm>
        <a:off x="5728496" y="2021363"/>
        <a:ext cx="2433677" cy="707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1A801-CABE-4248-8163-9EADA6ED6536}">
      <dsp:nvSpPr>
        <dsp:cNvPr id="0" name=""/>
        <dsp:cNvSpPr/>
      </dsp:nvSpPr>
      <dsp:spPr>
        <a:xfrm>
          <a:off x="1337449" y="800"/>
          <a:ext cx="2617442" cy="15704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Some may express a lot of distress, others may have flat affect</a:t>
          </a:r>
        </a:p>
      </dsp:txBody>
      <dsp:txXfrm>
        <a:off x="1337449" y="800"/>
        <a:ext cx="2617442" cy="1570465"/>
      </dsp:txXfrm>
    </dsp:sp>
    <dsp:sp modelId="{A9A2205C-A940-4F52-BFA7-D5ABD4863689}">
      <dsp:nvSpPr>
        <dsp:cNvPr id="0" name=""/>
        <dsp:cNvSpPr/>
      </dsp:nvSpPr>
      <dsp:spPr>
        <a:xfrm>
          <a:off x="4216636" y="800"/>
          <a:ext cx="2617442" cy="15704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Some may be combative or angry, others very passive and fearful</a:t>
          </a:r>
        </a:p>
      </dsp:txBody>
      <dsp:txXfrm>
        <a:off x="4216636" y="800"/>
        <a:ext cx="2617442" cy="1570465"/>
      </dsp:txXfrm>
    </dsp:sp>
    <dsp:sp modelId="{EC376415-81D5-4B04-8757-B45518DD1CDF}">
      <dsp:nvSpPr>
        <dsp:cNvPr id="0" name=""/>
        <dsp:cNvSpPr/>
      </dsp:nvSpPr>
      <dsp:spPr>
        <a:xfrm>
          <a:off x="2777042" y="1833010"/>
          <a:ext cx="2617442" cy="15704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May appear secretive or paranoid, overly dramatic or zombie like</a:t>
          </a:r>
        </a:p>
      </dsp:txBody>
      <dsp:txXfrm>
        <a:off x="2777042" y="1833010"/>
        <a:ext cx="2617442" cy="1570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578BE-B7D4-4027-9B4F-4DBFE468A318}">
      <dsp:nvSpPr>
        <dsp:cNvPr id="0" name=""/>
        <dsp:cNvSpPr/>
      </dsp:nvSpPr>
      <dsp:spPr>
        <a:xfrm>
          <a:off x="282165" y="842568"/>
          <a:ext cx="873896" cy="873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EBFFC-F408-4D01-97D1-72D12DA04B93}">
      <dsp:nvSpPr>
        <dsp:cNvPr id="0" name=""/>
        <dsp:cNvSpPr/>
      </dsp:nvSpPr>
      <dsp:spPr>
        <a:xfrm>
          <a:off x="468405" y="1028808"/>
          <a:ext cx="501416" cy="501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5E0B0-2C9D-4E9D-B20E-AC509608DDBF}">
      <dsp:nvSpPr>
        <dsp:cNvPr id="0" name=""/>
        <dsp:cNvSpPr/>
      </dsp:nvSpPr>
      <dsp:spPr>
        <a:xfrm>
          <a:off x="2805" y="1988661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A story that doesn’t fit together or has gaps</a:t>
          </a:r>
          <a:endParaRPr lang="en-US" sz="1100" kern="1200"/>
        </a:p>
      </dsp:txBody>
      <dsp:txXfrm>
        <a:off x="2805" y="1988661"/>
        <a:ext cx="1432617" cy="573046"/>
      </dsp:txXfrm>
    </dsp:sp>
    <dsp:sp modelId="{E6272F2F-4275-4812-901E-293EAD057BD8}">
      <dsp:nvSpPr>
        <dsp:cNvPr id="0" name=""/>
        <dsp:cNvSpPr/>
      </dsp:nvSpPr>
      <dsp:spPr>
        <a:xfrm>
          <a:off x="1965490" y="842568"/>
          <a:ext cx="873896" cy="8738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D3B65-D832-4395-BB97-84C86C06FBF8}">
      <dsp:nvSpPr>
        <dsp:cNvPr id="0" name=""/>
        <dsp:cNvSpPr/>
      </dsp:nvSpPr>
      <dsp:spPr>
        <a:xfrm>
          <a:off x="2151730" y="1028808"/>
          <a:ext cx="501416" cy="501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1EE41-2857-4E99-B419-C3445173F678}">
      <dsp:nvSpPr>
        <dsp:cNvPr id="0" name=""/>
        <dsp:cNvSpPr/>
      </dsp:nvSpPr>
      <dsp:spPr>
        <a:xfrm>
          <a:off x="1686130" y="1988661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Story that doesn’t unfold in a coherent way/client is jumping around in the story.</a:t>
          </a:r>
          <a:endParaRPr lang="en-US" sz="1100" kern="1200"/>
        </a:p>
      </dsp:txBody>
      <dsp:txXfrm>
        <a:off x="1686130" y="1988661"/>
        <a:ext cx="1432617" cy="573046"/>
      </dsp:txXfrm>
    </dsp:sp>
    <dsp:sp modelId="{7663038B-B317-4A39-94AF-93B5093CAD3D}">
      <dsp:nvSpPr>
        <dsp:cNvPr id="0" name=""/>
        <dsp:cNvSpPr/>
      </dsp:nvSpPr>
      <dsp:spPr>
        <a:xfrm>
          <a:off x="3648815" y="842568"/>
          <a:ext cx="873896" cy="8738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8AAC6-261C-4533-9423-C0941F351592}">
      <dsp:nvSpPr>
        <dsp:cNvPr id="0" name=""/>
        <dsp:cNvSpPr/>
      </dsp:nvSpPr>
      <dsp:spPr>
        <a:xfrm>
          <a:off x="3835055" y="1028808"/>
          <a:ext cx="501416" cy="501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2BAD3-F730-4CB1-886F-5C848F28F5A0}">
      <dsp:nvSpPr>
        <dsp:cNvPr id="0" name=""/>
        <dsp:cNvSpPr/>
      </dsp:nvSpPr>
      <dsp:spPr>
        <a:xfrm>
          <a:off x="3369455" y="1988661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Client exhibits flat affect/no emotion/odd response</a:t>
          </a:r>
          <a:endParaRPr lang="en-US" sz="1100" kern="1200"/>
        </a:p>
      </dsp:txBody>
      <dsp:txXfrm>
        <a:off x="3369455" y="1988661"/>
        <a:ext cx="1432617" cy="573046"/>
      </dsp:txXfrm>
    </dsp:sp>
    <dsp:sp modelId="{535FC286-6F12-4524-B636-EC176707A77F}">
      <dsp:nvSpPr>
        <dsp:cNvPr id="0" name=""/>
        <dsp:cNvSpPr/>
      </dsp:nvSpPr>
      <dsp:spPr>
        <a:xfrm>
          <a:off x="5332140" y="842568"/>
          <a:ext cx="873896" cy="8738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75A74-374E-4033-9DEC-2918B603803B}">
      <dsp:nvSpPr>
        <dsp:cNvPr id="0" name=""/>
        <dsp:cNvSpPr/>
      </dsp:nvSpPr>
      <dsp:spPr>
        <a:xfrm>
          <a:off x="5518381" y="1028808"/>
          <a:ext cx="501416" cy="501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C63A9-AA6A-4AF3-9ABF-CA7002476E41}">
      <dsp:nvSpPr>
        <dsp:cNvPr id="0" name=""/>
        <dsp:cNvSpPr/>
      </dsp:nvSpPr>
      <dsp:spPr>
        <a:xfrm>
          <a:off x="5052780" y="1988661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Client seems overly distraught</a:t>
          </a:r>
          <a:endParaRPr lang="en-US" sz="1100" kern="1200"/>
        </a:p>
      </dsp:txBody>
      <dsp:txXfrm>
        <a:off x="5052780" y="1988661"/>
        <a:ext cx="1432617" cy="573046"/>
      </dsp:txXfrm>
    </dsp:sp>
    <dsp:sp modelId="{A73DA6AE-8014-4E27-8A9A-65DC649378F8}">
      <dsp:nvSpPr>
        <dsp:cNvPr id="0" name=""/>
        <dsp:cNvSpPr/>
      </dsp:nvSpPr>
      <dsp:spPr>
        <a:xfrm>
          <a:off x="7015466" y="842568"/>
          <a:ext cx="873896" cy="8738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DB20E-13A9-4DD8-9E03-669054D78CCD}">
      <dsp:nvSpPr>
        <dsp:cNvPr id="0" name=""/>
        <dsp:cNvSpPr/>
      </dsp:nvSpPr>
      <dsp:spPr>
        <a:xfrm>
          <a:off x="7201706" y="1028808"/>
          <a:ext cx="501416" cy="5014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DF540-C4CC-4853-A512-3E7029540279}">
      <dsp:nvSpPr>
        <dsp:cNvPr id="0" name=""/>
        <dsp:cNvSpPr/>
      </dsp:nvSpPr>
      <dsp:spPr>
        <a:xfrm>
          <a:off x="6736105" y="1988661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/>
            <a:t>Client looks “spaced out” or under the influence of drugs or alcohol.</a:t>
          </a:r>
          <a:endParaRPr lang="en-US" sz="1100" kern="1200"/>
        </a:p>
      </dsp:txBody>
      <dsp:txXfrm>
        <a:off x="6736105" y="1988661"/>
        <a:ext cx="1432617" cy="5730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F78A0-08CF-4D9A-ADC4-02516F1946F1}">
      <dsp:nvSpPr>
        <dsp:cNvPr id="0" name=""/>
        <dsp:cNvSpPr/>
      </dsp:nvSpPr>
      <dsp:spPr>
        <a:xfrm>
          <a:off x="729500" y="643961"/>
          <a:ext cx="1078798" cy="10787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5930B-4CF4-4C2C-80C5-4CEBE6D796C8}">
      <dsp:nvSpPr>
        <dsp:cNvPr id="0" name=""/>
        <dsp:cNvSpPr/>
      </dsp:nvSpPr>
      <dsp:spPr>
        <a:xfrm>
          <a:off x="70234" y="2040315"/>
          <a:ext cx="23973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Client</a:t>
          </a:r>
          <a:r>
            <a:rPr lang="en-US" sz="1500" b="0" i="0" kern="1200" dirty="0">
              <a:latin typeface="Century Gothic" panose="020B0502020202020204"/>
            </a:rPr>
            <a:t> believes </a:t>
          </a:r>
          <a:r>
            <a:rPr lang="en-US" sz="1500" b="0" i="0" kern="1200" dirty="0"/>
            <a:t>you are on other party’s side</a:t>
          </a:r>
          <a:endParaRPr lang="en-US" sz="1500" kern="1200" dirty="0"/>
        </a:p>
      </dsp:txBody>
      <dsp:txXfrm>
        <a:off x="70234" y="2040315"/>
        <a:ext cx="2397330" cy="720000"/>
      </dsp:txXfrm>
    </dsp:sp>
    <dsp:sp modelId="{B80BF23D-7A8A-4162-BE60-5AA0D46E23E1}">
      <dsp:nvSpPr>
        <dsp:cNvPr id="0" name=""/>
        <dsp:cNvSpPr/>
      </dsp:nvSpPr>
      <dsp:spPr>
        <a:xfrm>
          <a:off x="3546364" y="643961"/>
          <a:ext cx="1078798" cy="10787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F16A3-8C3B-4652-923D-E3C5864B1DB7}">
      <dsp:nvSpPr>
        <dsp:cNvPr id="0" name=""/>
        <dsp:cNvSpPr/>
      </dsp:nvSpPr>
      <dsp:spPr>
        <a:xfrm>
          <a:off x="2887098" y="2040315"/>
          <a:ext cx="23973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Client </a:t>
          </a:r>
          <a:r>
            <a:rPr lang="en-US" sz="1500" b="0" i="0" kern="1200" dirty="0">
              <a:latin typeface="Century Gothic" panose="020B0502020202020204"/>
            </a:rPr>
            <a:t>fears you</a:t>
          </a:r>
          <a:r>
            <a:rPr lang="en-US" sz="1500" b="0" i="0" kern="1200" dirty="0"/>
            <a:t> don’t understand how tricky other side can be</a:t>
          </a:r>
          <a:endParaRPr lang="en-US" sz="1500" kern="1200" dirty="0"/>
        </a:p>
      </dsp:txBody>
      <dsp:txXfrm>
        <a:off x="2887098" y="2040315"/>
        <a:ext cx="2397330" cy="720000"/>
      </dsp:txXfrm>
    </dsp:sp>
    <dsp:sp modelId="{F7F4E3CC-6E44-4E7D-B76D-4670F379F98A}">
      <dsp:nvSpPr>
        <dsp:cNvPr id="0" name=""/>
        <dsp:cNvSpPr/>
      </dsp:nvSpPr>
      <dsp:spPr>
        <a:xfrm>
          <a:off x="6363228" y="643961"/>
          <a:ext cx="1078798" cy="10787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5EDCF-7652-4465-80B3-8548E4122F66}">
      <dsp:nvSpPr>
        <dsp:cNvPr id="0" name=""/>
        <dsp:cNvSpPr/>
      </dsp:nvSpPr>
      <dsp:spPr>
        <a:xfrm>
          <a:off x="5703962" y="2040315"/>
          <a:ext cx="239733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Client demands unreasonable outcomes or tactics</a:t>
          </a:r>
          <a:endParaRPr lang="en-US" sz="1500" kern="1200" dirty="0"/>
        </a:p>
      </dsp:txBody>
      <dsp:txXfrm>
        <a:off x="5703962" y="2040315"/>
        <a:ext cx="239733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DA2D3-F8D0-43A8-ADD6-CEA5BCDE8682}">
      <dsp:nvSpPr>
        <dsp:cNvPr id="0" name=""/>
        <dsp:cNvSpPr/>
      </dsp:nvSpPr>
      <dsp:spPr>
        <a:xfrm>
          <a:off x="0" y="1293685"/>
          <a:ext cx="1983730" cy="125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55213-AACA-45F9-B477-963AA2F8D681}">
      <dsp:nvSpPr>
        <dsp:cNvPr id="0" name=""/>
        <dsp:cNvSpPr/>
      </dsp:nvSpPr>
      <dsp:spPr>
        <a:xfrm>
          <a:off x="220414" y="1503079"/>
          <a:ext cx="1983730" cy="1259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Client asks you for advice on personal issues outside of legal process</a:t>
          </a:r>
        </a:p>
      </dsp:txBody>
      <dsp:txXfrm>
        <a:off x="257308" y="1539973"/>
        <a:ext cx="1909942" cy="1185880"/>
      </dsp:txXfrm>
    </dsp:sp>
    <dsp:sp modelId="{78D17AA3-8B84-4304-90A6-925CC87DBEF7}">
      <dsp:nvSpPr>
        <dsp:cNvPr id="0" name=""/>
        <dsp:cNvSpPr/>
      </dsp:nvSpPr>
      <dsp:spPr>
        <a:xfrm>
          <a:off x="2424559" y="1293685"/>
          <a:ext cx="1983730" cy="125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38981-0638-43BC-90FC-50BF1C18E4BB}">
      <dsp:nvSpPr>
        <dsp:cNvPr id="0" name=""/>
        <dsp:cNvSpPr/>
      </dsp:nvSpPr>
      <dsp:spPr>
        <a:xfrm>
          <a:off x="2644973" y="1503079"/>
          <a:ext cx="1983730" cy="1259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Client calls multiple times per day or week</a:t>
          </a:r>
        </a:p>
      </dsp:txBody>
      <dsp:txXfrm>
        <a:off x="2681867" y="1539973"/>
        <a:ext cx="1909942" cy="1185880"/>
      </dsp:txXfrm>
    </dsp:sp>
    <dsp:sp modelId="{18B24261-9306-4B27-93CB-21D9B184FCC7}">
      <dsp:nvSpPr>
        <dsp:cNvPr id="0" name=""/>
        <dsp:cNvSpPr/>
      </dsp:nvSpPr>
      <dsp:spPr>
        <a:xfrm>
          <a:off x="4849118" y="1293685"/>
          <a:ext cx="1983730" cy="1259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CE5DA-E446-4B17-801B-1504D1A81862}">
      <dsp:nvSpPr>
        <dsp:cNvPr id="0" name=""/>
        <dsp:cNvSpPr/>
      </dsp:nvSpPr>
      <dsp:spPr>
        <a:xfrm>
          <a:off x="5069533" y="1503079"/>
          <a:ext cx="1983730" cy="1259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Client repeatedly asks about your personal life</a:t>
          </a:r>
        </a:p>
      </dsp:txBody>
      <dsp:txXfrm>
        <a:off x="5106427" y="1539973"/>
        <a:ext cx="1909942" cy="1185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8D056-98EC-4CF1-AAF9-9137EC4BBC06}">
      <dsp:nvSpPr>
        <dsp:cNvPr id="0" name=""/>
        <dsp:cNvSpPr/>
      </dsp:nvSpPr>
      <dsp:spPr>
        <a:xfrm>
          <a:off x="0" y="42296"/>
          <a:ext cx="2553602" cy="1532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Allow client to control the flow of the narrative</a:t>
          </a:r>
        </a:p>
      </dsp:txBody>
      <dsp:txXfrm>
        <a:off x="0" y="42296"/>
        <a:ext cx="2553602" cy="1532161"/>
      </dsp:txXfrm>
    </dsp:sp>
    <dsp:sp modelId="{1C73E762-973E-47FF-9DD3-60C4C7A5308B}">
      <dsp:nvSpPr>
        <dsp:cNvPr id="0" name=""/>
        <dsp:cNvSpPr/>
      </dsp:nvSpPr>
      <dsp:spPr>
        <a:xfrm>
          <a:off x="2808962" y="42296"/>
          <a:ext cx="2553602" cy="1532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 not insist on a chronological account</a:t>
          </a:r>
        </a:p>
      </dsp:txBody>
      <dsp:txXfrm>
        <a:off x="2808962" y="42296"/>
        <a:ext cx="2553602" cy="1532161"/>
      </dsp:txXfrm>
    </dsp:sp>
    <dsp:sp modelId="{DF26A3FF-C549-46E8-A7F0-FBB0116F5085}">
      <dsp:nvSpPr>
        <dsp:cNvPr id="0" name=""/>
        <dsp:cNvSpPr/>
      </dsp:nvSpPr>
      <dsp:spPr>
        <a:xfrm>
          <a:off x="5617925" y="42296"/>
          <a:ext cx="2553602" cy="1532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gentle prompts: What’s the next thing you remember? How did you respond to that?</a:t>
          </a:r>
        </a:p>
      </dsp:txBody>
      <dsp:txXfrm>
        <a:off x="5617925" y="42296"/>
        <a:ext cx="2553602" cy="1532161"/>
      </dsp:txXfrm>
    </dsp:sp>
    <dsp:sp modelId="{E4EE78CA-AF81-4ACC-BC7A-8A4DB1BEF7F0}">
      <dsp:nvSpPr>
        <dsp:cNvPr id="0" name=""/>
        <dsp:cNvSpPr/>
      </dsp:nvSpPr>
      <dsp:spPr>
        <a:xfrm>
          <a:off x="1404481" y="1829818"/>
          <a:ext cx="2553602" cy="1532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 non-verbal communication to indicate you are listening</a:t>
          </a:r>
        </a:p>
      </dsp:txBody>
      <dsp:txXfrm>
        <a:off x="1404481" y="1829818"/>
        <a:ext cx="2553602" cy="1532161"/>
      </dsp:txXfrm>
    </dsp:sp>
    <dsp:sp modelId="{2F235B8B-E93D-41E0-AB4B-A4FD1A3C4997}">
      <dsp:nvSpPr>
        <dsp:cNvPr id="0" name=""/>
        <dsp:cNvSpPr/>
      </dsp:nvSpPr>
      <dsp:spPr>
        <a:xfrm>
          <a:off x="4213444" y="1829818"/>
          <a:ext cx="2553602" cy="1532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Allow for breaks or more than one session</a:t>
          </a:r>
        </a:p>
      </dsp:txBody>
      <dsp:txXfrm>
        <a:off x="4213444" y="1829818"/>
        <a:ext cx="2553602" cy="15321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24082-C5C7-43DA-8970-84A8DC56267A}">
      <dsp:nvSpPr>
        <dsp:cNvPr id="0" name=""/>
        <dsp:cNvSpPr/>
      </dsp:nvSpPr>
      <dsp:spPr>
        <a:xfrm>
          <a:off x="0" y="2054661"/>
          <a:ext cx="8171528" cy="13480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Gothic" panose="020B0502020202020204"/>
            </a:rPr>
            <a:t>Provide</a:t>
          </a:r>
          <a:r>
            <a:rPr lang="en-US" sz="2300" kern="1200" dirty="0"/>
            <a:t> information in multiple ways and multiple times.</a:t>
          </a:r>
        </a:p>
      </dsp:txBody>
      <dsp:txXfrm>
        <a:off x="0" y="2054661"/>
        <a:ext cx="8171528" cy="727963"/>
      </dsp:txXfrm>
    </dsp:sp>
    <dsp:sp modelId="{A93A3C9B-9538-451D-A85C-A560D73369A2}">
      <dsp:nvSpPr>
        <dsp:cNvPr id="0" name=""/>
        <dsp:cNvSpPr/>
      </dsp:nvSpPr>
      <dsp:spPr>
        <a:xfrm>
          <a:off x="0" y="2755663"/>
          <a:ext cx="4085764" cy="6201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verbal and written</a:t>
          </a:r>
        </a:p>
      </dsp:txBody>
      <dsp:txXfrm>
        <a:off x="0" y="2755663"/>
        <a:ext cx="4085764" cy="620116"/>
      </dsp:txXfrm>
    </dsp:sp>
    <dsp:sp modelId="{54074C80-C3C2-43EA-9267-66ADE04BC814}">
      <dsp:nvSpPr>
        <dsp:cNvPr id="0" name=""/>
        <dsp:cNvSpPr/>
      </dsp:nvSpPr>
      <dsp:spPr>
        <a:xfrm>
          <a:off x="4085764" y="2755663"/>
          <a:ext cx="4085764" cy="62011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summaries and reminders.</a:t>
          </a:r>
          <a:r>
            <a:rPr lang="en-US" sz="2200" kern="1200" dirty="0">
              <a:latin typeface="Century Gothic" panose="020B0502020202020204"/>
            </a:rPr>
            <a:t> </a:t>
          </a:r>
          <a:endParaRPr lang="en-US" sz="2200" kern="1200" dirty="0"/>
        </a:p>
      </dsp:txBody>
      <dsp:txXfrm>
        <a:off x="4085764" y="2755663"/>
        <a:ext cx="4085764" cy="620116"/>
      </dsp:txXfrm>
    </dsp:sp>
    <dsp:sp modelId="{BBAA9084-0C71-4A05-AB36-E5B5D6C1CFD5}">
      <dsp:nvSpPr>
        <dsp:cNvPr id="0" name=""/>
        <dsp:cNvSpPr/>
      </dsp:nvSpPr>
      <dsp:spPr>
        <a:xfrm rot="10800000">
          <a:off x="0" y="1535"/>
          <a:ext cx="8171528" cy="2073347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Neurobiologic</a:t>
          </a:r>
          <a:r>
            <a:rPr lang="en-US" sz="2300" kern="1200" dirty="0"/>
            <a:t> response to trauma may impact: memory, retention of information, focus and concentration.</a:t>
          </a:r>
        </a:p>
      </dsp:txBody>
      <dsp:txXfrm rot="10800000">
        <a:off x="0" y="1535"/>
        <a:ext cx="8171528" cy="1347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E01AA-210C-484E-A234-A8A0BD12D48F}">
      <dsp:nvSpPr>
        <dsp:cNvPr id="0" name=""/>
        <dsp:cNvSpPr/>
      </dsp:nvSpPr>
      <dsp:spPr>
        <a:xfrm>
          <a:off x="997" y="405711"/>
          <a:ext cx="3501228" cy="222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A8DFC-1C88-4F0A-AB08-1A780469F702}">
      <dsp:nvSpPr>
        <dsp:cNvPr id="0" name=""/>
        <dsp:cNvSpPr/>
      </dsp:nvSpPr>
      <dsp:spPr>
        <a:xfrm>
          <a:off x="390022" y="775285"/>
          <a:ext cx="3501228" cy="222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Set Realistic Expectations</a:t>
          </a:r>
          <a:endParaRPr lang="en-US" sz="3000" kern="1200"/>
        </a:p>
      </dsp:txBody>
      <dsp:txXfrm>
        <a:off x="455140" y="840403"/>
        <a:ext cx="3370992" cy="2093044"/>
      </dsp:txXfrm>
    </dsp:sp>
    <dsp:sp modelId="{1C2067B4-085F-4912-937D-D160D1E8326C}">
      <dsp:nvSpPr>
        <dsp:cNvPr id="0" name=""/>
        <dsp:cNvSpPr/>
      </dsp:nvSpPr>
      <dsp:spPr>
        <a:xfrm>
          <a:off x="4280276" y="405711"/>
          <a:ext cx="3501228" cy="2223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CAF74-2E2D-423C-BEEA-14050001234E}">
      <dsp:nvSpPr>
        <dsp:cNvPr id="0" name=""/>
        <dsp:cNvSpPr/>
      </dsp:nvSpPr>
      <dsp:spPr>
        <a:xfrm>
          <a:off x="4669302" y="775285"/>
          <a:ext cx="3501228" cy="2223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Understand this might be far off from what client expects or wants</a:t>
          </a:r>
          <a:endParaRPr lang="en-US" sz="3000" kern="1200"/>
        </a:p>
      </dsp:txBody>
      <dsp:txXfrm>
        <a:off x="4734420" y="840403"/>
        <a:ext cx="3370992" cy="2093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54CD2B-62D0-4A98-BEC5-CE9058ED7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6426A-DC19-42C5-9A05-7CEC3E49A2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2517B39-D39D-470D-89FE-DFCA75E9B665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4A399-9133-405B-B3F7-F5AA124AD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F2146-30A5-4975-8530-4C1C414782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AFDB655-BD7F-4D4A-A776-8D28C0AE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7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85BEEF6-8F5C-FE48-8751-F2C4586F06C5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7E3B2B5-0BCD-444A-BD14-720C03E61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Given recent events,</a:t>
            </a:r>
            <a:r>
              <a:rPr lang="en-US" baseline="0" dirty="0"/>
              <a:t> there is no need to define domestic violence or explain that domestic violence is prevalent in society and affects people in all socio economic levels</a:t>
            </a:r>
          </a:p>
          <a:p>
            <a:r>
              <a:rPr lang="en-US" baseline="0" dirty="0"/>
              <a:t>Because DV is part of at least ¼ of relationships, you will have clients who are or have been survivors of domestic violence or other trauma</a:t>
            </a:r>
          </a:p>
          <a:p>
            <a:r>
              <a:rPr lang="en-US" baseline="0" dirty="0"/>
              <a:t>The effects of trauma will impact your practice</a:t>
            </a:r>
          </a:p>
          <a:p>
            <a:r>
              <a:rPr lang="en-US" baseline="0" dirty="0"/>
              <a:t>You clients</a:t>
            </a:r>
          </a:p>
          <a:p>
            <a:r>
              <a:rPr lang="en-US" baseline="0" dirty="0"/>
              <a:t>Your ability to effectively represent their interests</a:t>
            </a:r>
          </a:p>
          <a:p>
            <a:r>
              <a:rPr lang="en-US" baseline="0" dirty="0"/>
              <a:t>Your ability to enjoy the practice of family law</a:t>
            </a:r>
          </a:p>
          <a:p>
            <a:r>
              <a:rPr lang="en-US" baseline="0" dirty="0"/>
              <a:t>Some of the most frustrating behaviors clients exhibit in family law cases are the result of trauma</a:t>
            </a:r>
          </a:p>
          <a:p>
            <a:r>
              <a:rPr lang="en-US" baseline="0" dirty="0"/>
              <a:t>Ask for examples of frustrating behavior:</a:t>
            </a:r>
          </a:p>
          <a:p>
            <a:r>
              <a:rPr lang="en-US" baseline="0" dirty="0"/>
              <a:t>Client story evolves over time/ lying to me</a:t>
            </a:r>
          </a:p>
          <a:p>
            <a:r>
              <a:rPr lang="en-US" baseline="0" dirty="0"/>
              <a:t>Client fails to communicate or wants constant assurance </a:t>
            </a:r>
            <a:r>
              <a:rPr lang="en-US" baseline="0" dirty="0" err="1"/>
              <a:t>throughtout</a:t>
            </a:r>
            <a:r>
              <a:rPr lang="en-US" baseline="0" dirty="0"/>
              <a:t> the process</a:t>
            </a:r>
          </a:p>
          <a:p>
            <a:r>
              <a:rPr lang="en-US" baseline="0" dirty="0"/>
              <a:t>Client shuts down in court or is very emotional, almost hysterical</a:t>
            </a:r>
          </a:p>
          <a:p>
            <a:r>
              <a:rPr lang="en-US" baseline="0" dirty="0"/>
              <a:t>Client is indecisive or just goes along with attorney suggestions at court, then wants to back out</a:t>
            </a:r>
          </a:p>
          <a:p>
            <a:r>
              <a:rPr lang="en-US" baseline="0" dirty="0"/>
              <a:t>Client believes opposing party has power and influence that is not realistic</a:t>
            </a:r>
          </a:p>
          <a:p>
            <a:r>
              <a:rPr lang="en-US" baseline="0" dirty="0"/>
              <a:t>Client has unrealistic expectations</a:t>
            </a:r>
          </a:p>
          <a:p>
            <a:endParaRPr lang="en-US" baseline="0" dirty="0"/>
          </a:p>
          <a:p>
            <a:r>
              <a:rPr lang="en-US" baseline="0" dirty="0"/>
              <a:t>Need to understand impact of trauma NOT so that you can be the client’s therapist, </a:t>
            </a:r>
          </a:p>
          <a:p>
            <a:r>
              <a:rPr lang="en-US" baseline="0" dirty="0"/>
              <a:t>but so that you can better understand CL and what he or she is experiencing </a:t>
            </a:r>
          </a:p>
          <a:p>
            <a:r>
              <a:rPr lang="en-US" baseline="0" dirty="0"/>
              <a:t>so that you can be a better lawyer</a:t>
            </a:r>
          </a:p>
          <a:p>
            <a:r>
              <a:rPr lang="en-US" baseline="0" dirty="0"/>
              <a:t>Goal today is give an understanding of the impact of trauma and some tools for addressing it’s affects</a:t>
            </a:r>
          </a:p>
          <a:p>
            <a:r>
              <a:rPr lang="en-US" baseline="0" dirty="0"/>
              <a:t>Address some common issues and leave some time for questions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B2B5-0BCD-444A-BD14-720C03E613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0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B2B5-0BCD-444A-BD14-720C03E613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Johanna – explain</a:t>
            </a:r>
            <a:r>
              <a:rPr lang="en-US" baseline="0" dirty="0"/>
              <a:t> how to address</a:t>
            </a:r>
          </a:p>
          <a:p>
            <a:r>
              <a:rPr lang="en-US" baseline="0" dirty="0"/>
              <a:t>Name what’s going on – it seems that you are having a hard time telling this story, is there something going on? Did something happen?</a:t>
            </a:r>
          </a:p>
          <a:p>
            <a:r>
              <a:rPr lang="en-US" baseline="0" dirty="0"/>
              <a:t>It seems like you’re not in the room, is something going on?</a:t>
            </a:r>
          </a:p>
          <a:p>
            <a:r>
              <a:rPr lang="en-US" baseline="0" dirty="0"/>
              <a:t>Put on the table in a non-judgmental way</a:t>
            </a:r>
          </a:p>
          <a:p>
            <a:r>
              <a:rPr lang="en-US" baseline="0" dirty="0"/>
              <a:t>Client may not be ready to share, particularly if early in relationship</a:t>
            </a:r>
          </a:p>
          <a:p>
            <a:r>
              <a:rPr lang="en-US" baseline="0" dirty="0"/>
              <a:t>Offer opportunity to share additional details in email, follow up calls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B2B5-0BCD-444A-BD14-720C03E613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in front of the problem by better interviewing</a:t>
            </a:r>
            <a:r>
              <a:rPr lang="en-US" baseline="0" dirty="0"/>
              <a:t> </a:t>
            </a:r>
            <a:r>
              <a:rPr lang="en-US" baseline="0" dirty="0" err="1"/>
              <a:t>technniques</a:t>
            </a:r>
            <a:endParaRPr lang="en-US" baseline="0" dirty="0"/>
          </a:p>
          <a:p>
            <a:r>
              <a:rPr lang="en-US" dirty="0"/>
              <a:t>Memory affected not just by stress/trauma experienced during event – but the circumstances present</a:t>
            </a:r>
            <a:r>
              <a:rPr lang="en-US" baseline="0" dirty="0"/>
              <a:t> during the retelling.  That is, if the person is stressed, anxious, distraught, it will affect their ability to retrieve memories. </a:t>
            </a:r>
          </a:p>
          <a:p>
            <a:endParaRPr lang="en-US" baseline="0" dirty="0"/>
          </a:p>
          <a:p>
            <a:r>
              <a:rPr lang="en-US" baseline="0" dirty="0"/>
              <a:t>Law enforcement taught to ask open-ended and sensory focused questions.  “Weapon focus effect”</a:t>
            </a:r>
          </a:p>
          <a:p>
            <a:r>
              <a:rPr lang="en-US" baseline="0" dirty="0"/>
              <a:t>Endless interview is not practical; allow for other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B2B5-0BCD-444A-BD14-720C03E613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Reactivation….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B2B5-0BCD-444A-BD14-720C03E613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9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B2B5-0BCD-444A-BD14-720C03E613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B2B5-0BCD-444A-BD14-720C03E613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will be confidentiality issues that need to be considered and</a:t>
            </a:r>
            <a:r>
              <a:rPr lang="en-US" baseline="0" dirty="0"/>
              <a:t> releases signed before advocate and attorney speak to each other or before any joint meeting with them AND client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B2B5-0BCD-444A-BD14-720C03E613D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67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will be</a:t>
            </a:r>
            <a:r>
              <a:rPr lang="en-US" baseline="0" dirty="0"/>
              <a:t> confidentiality issues that need to be considered thoughtfully before the therapist and attorney discuss the client or case with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3B2B5-0BCD-444A-BD14-720C03E613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6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4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0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986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8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46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0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1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9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4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1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7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5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3785AE-AE7A-6249-A729-2F600E24EF1C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99DE-B0B5-0A46-B93D-F91180B7C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72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e4tech.blogspot.com/2012/03/blog-post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4009" y="1447800"/>
            <a:ext cx="3916743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 Learn about Trauma Informed Practice?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33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571795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81D06238-8F9A-41F3-A740-CE098C60D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430" y="2441986"/>
            <a:ext cx="2202627" cy="22026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614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Trauma Indicators in Interviews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91225A-FC3F-4FC8-9D3A-D775F4382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286741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1706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9AB09-A758-42E0-9BD5-669E06C9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3900"/>
              <a:t>Unreliable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D6F5-F09E-4FB6-8753-7F796F5B1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/>
              <a:t>Traumatized clients may not</a:t>
            </a:r>
          </a:p>
          <a:p>
            <a:pPr lvl="1"/>
            <a:r>
              <a:rPr lang="en-US"/>
              <a:t>Respond to your calls</a:t>
            </a:r>
          </a:p>
          <a:p>
            <a:pPr lvl="1"/>
            <a:r>
              <a:rPr lang="en-US"/>
              <a:t>Show up for appointments, meetings, or court hearings</a:t>
            </a:r>
          </a:p>
          <a:p>
            <a:pPr lvl="1"/>
            <a:r>
              <a:rPr lang="en-US"/>
              <a:t>Provide necessary documents or information you need to respond to court, opposing party</a:t>
            </a:r>
          </a:p>
        </p:txBody>
      </p:sp>
    </p:spTree>
    <p:extLst>
      <p:ext uri="{BB962C8B-B14F-4D97-AF65-F5344CB8AC3E}">
        <p14:creationId xmlns:p14="http://schemas.microsoft.com/office/powerpoint/2010/main" val="345805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3EDD5-0A13-4155-8789-35AD81C1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Unrealistic Expectations of the Justice System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B44A2A-5D0E-40B9-B172-52EB4D8930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944017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4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6471-82EF-49BD-BD54-837AE09B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sz="4200"/>
              <a:t> Crossing Boundaries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BC7D1F-5EB0-472F-9308-999D8A089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657021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913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Work with the Trauma</a:t>
            </a:r>
            <a:endParaRPr lang="en-US" sz="4200" dirty="0">
              <a:solidFill>
                <a:srgbClr val="EBEBE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FE540-F81E-4462-A4C2-74CF0FE3F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658107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43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EBEBEB"/>
                </a:solidFill>
              </a:rPr>
              <a:t>Communication Tools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938F80-3803-4FDC-A445-8D2BA45ED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208485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EBEBEB"/>
                </a:solidFill>
              </a:rPr>
              <a:t>Compassionate Truth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86626FE-EA4A-49B1-84C8-D3EEF9BFC7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912908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482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r>
              <a:rPr lang="en-US" sz="4200"/>
              <a:t>Healthy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dirty="0"/>
              <a:t>Create </a:t>
            </a:r>
            <a:r>
              <a:rPr lang="en-US" sz="2000" dirty="0"/>
              <a:t>a framework within which empowering and respectful interactions can occur.</a:t>
            </a:r>
            <a:r>
              <a:rPr lang="en-US" dirty="0"/>
              <a:t> </a:t>
            </a:r>
            <a:endParaRPr lang="en-US" sz="2000" dirty="0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494" y="0"/>
            <a:ext cx="45738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980683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494" y="1385290"/>
            <a:ext cx="4087416" cy="4087416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119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EBEBEB"/>
                </a:solidFill>
              </a:rPr>
              <a:t>Unhealthy Boundaries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4CE7E4-2889-47FD-BC2E-7D7298992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059703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8026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91" y="1447800"/>
            <a:ext cx="2331469" cy="457200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EBEBEB"/>
                </a:solidFill>
              </a:rPr>
              <a:t>Client-Centered Advocacy</a:t>
            </a: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0982" y="0"/>
            <a:ext cx="6023018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10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3B5B481-36C9-42EA-9F08-4C79B4A9F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067832"/>
              </p:ext>
            </p:extLst>
          </p:nvPr>
        </p:nvGraphicFramePr>
        <p:xfrm>
          <a:off x="3786187" y="1447800"/>
          <a:ext cx="48720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029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37" y="224118"/>
            <a:ext cx="7055380" cy="1400530"/>
          </a:xfrm>
        </p:spPr>
        <p:txBody>
          <a:bodyPr>
            <a:normAutofit/>
          </a:bodyPr>
          <a:lstStyle/>
          <a:p>
            <a:r>
              <a:rPr lang="en-US" dirty="0"/>
              <a:t>Key Elements of a Trauma Informed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418" y="2637125"/>
            <a:ext cx="6711654" cy="419548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Being aware of the presence of trauma</a:t>
            </a:r>
          </a:p>
          <a:p>
            <a:r>
              <a:rPr lang="en-US" dirty="0"/>
              <a:t>Understanding how traumatic experience can affect a person’s physical, emotional, social and cognitive functioning</a:t>
            </a:r>
          </a:p>
          <a:p>
            <a:r>
              <a:rPr lang="en-US" dirty="0"/>
              <a:t>Working with a client’s trauma symptoms, not against them</a:t>
            </a:r>
          </a:p>
          <a:p>
            <a:r>
              <a:rPr lang="en-US" dirty="0"/>
              <a:t>Developing a strong repertoire of trauma informed practices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80" y="1858689"/>
            <a:ext cx="16129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5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sz="4200"/>
              <a:t>Preparing for Court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87F33A-08D1-4C4E-A8CC-476061997C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56607"/>
              </p:ext>
            </p:extLst>
          </p:nvPr>
        </p:nvGraphicFramePr>
        <p:xfrm>
          <a:off x="484583" y="2237362"/>
          <a:ext cx="7053264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646" y="804672"/>
            <a:ext cx="264101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/>
              <a:t>Working with Advocates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pPr lvl="1"/>
            <a:r>
              <a:rPr lang="en-US"/>
              <a:t>Provide added emotional support for your client </a:t>
            </a:r>
          </a:p>
          <a:p>
            <a:pPr lvl="1"/>
            <a:r>
              <a:rPr lang="en-US"/>
              <a:t>Ensure that your client has access to someone with expertise in exploring safety options</a:t>
            </a:r>
          </a:p>
          <a:p>
            <a:pPr lvl="1"/>
            <a:r>
              <a:rPr lang="en-US"/>
              <a:t>Assist your client in self-organization, helping you get the information and materials you need from the client to support your case</a:t>
            </a:r>
          </a:p>
          <a:p>
            <a:pPr lvl="1"/>
            <a:r>
              <a:rPr lang="en-US"/>
              <a:t>Keep you and/or your client informed about any pending criminal matters that may impact the divorce or custody case or personal protection order matter</a:t>
            </a:r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EBEBEB"/>
                </a:solidFill>
              </a:rPr>
              <a:t>Mental Health Professionals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92AD7B-D452-450F-A3E1-49299EDCBC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87226"/>
              </p:ext>
            </p:extLst>
          </p:nvPr>
        </p:nvGraphicFramePr>
        <p:xfrm>
          <a:off x="486696" y="2760740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715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C579-3650-49B4-8F16-C0BE3C45E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4009" y="1447800"/>
            <a:ext cx="3916743" cy="3329581"/>
          </a:xfrm>
        </p:spPr>
        <p:txBody>
          <a:bodyPr>
            <a:normAutofit/>
          </a:bodyPr>
          <a:lstStyle/>
          <a:p>
            <a:r>
              <a:rPr lang="en-US" sz="500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49E9B-10C9-4A1D-B365-DF39EE503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4009" y="4777380"/>
            <a:ext cx="3916744" cy="86142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33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571795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3D379AE3-3B92-40C1-B7A4-54731B62E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430" y="2441986"/>
            <a:ext cx="2202627" cy="220262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1979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trauma?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515043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person is confronted with the death, threatened death, actual or threatened serious injury, or actual or threatened sexual violence, as follows: </a:t>
            </a:r>
          </a:p>
          <a:p>
            <a:pPr marL="565150" lvl="2" indent="0">
              <a:buNone/>
            </a:pPr>
            <a:r>
              <a:rPr lang="en-US" sz="2000" dirty="0"/>
              <a:t>1. Direct exposure</a:t>
            </a:r>
          </a:p>
          <a:p>
            <a:pPr marL="565150" lvl="2" indent="0">
              <a:buNone/>
            </a:pPr>
            <a:r>
              <a:rPr lang="en-US" sz="2000" dirty="0"/>
              <a:t>2. Witnessing, in person </a:t>
            </a:r>
          </a:p>
          <a:p>
            <a:pPr marL="565150" lvl="2" indent="0">
              <a:buNone/>
            </a:pPr>
            <a:r>
              <a:rPr lang="en-US" sz="2000" dirty="0"/>
              <a:t>3. Indirectly, by learning that a close relative or close friend was exposed to trauma. </a:t>
            </a:r>
          </a:p>
          <a:p>
            <a:pPr marL="565150" lvl="2" indent="0">
              <a:buNone/>
            </a:pPr>
            <a:r>
              <a:rPr lang="en-US" sz="2000" dirty="0"/>
              <a:t>4. Repeated or extreme indirect exposure to aversive details of the event(s), usually in the course of professional duties (e.g., first responders). </a:t>
            </a: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3010113" y="6123856"/>
            <a:ext cx="558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DSM-5, American Psychiatric Association, 2013 </a:t>
            </a:r>
          </a:p>
        </p:txBody>
      </p:sp>
    </p:spTree>
    <p:extLst>
      <p:ext uri="{BB962C8B-B14F-4D97-AF65-F5344CB8AC3E}">
        <p14:creationId xmlns:p14="http://schemas.microsoft.com/office/powerpoint/2010/main" val="51650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F095-DE39-42ED-92B8-D9CD8EE0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83" y="452718"/>
            <a:ext cx="7053542" cy="1400530"/>
          </a:xfrm>
        </p:spPr>
        <p:txBody>
          <a:bodyPr>
            <a:normAutofit/>
          </a:bodyPr>
          <a:lstStyle/>
          <a:p>
            <a:r>
              <a:rPr lang="en-US" sz="4200">
                <a:ea typeface="+mj-lt"/>
                <a:cs typeface="+mj-lt"/>
              </a:rPr>
              <a:t>The Neurobiology of Trauma and </a:t>
            </a:r>
            <a:r>
              <a:rPr lang="en-US" sz="4200" i="1">
                <a:ea typeface="+mj-lt"/>
                <a:cs typeface="+mj-lt"/>
              </a:rPr>
              <a:t>Behavior</a:t>
            </a:r>
            <a:endParaRPr lang="en-US" sz="4200">
              <a:ea typeface="+mj-lt"/>
              <a:cs typeface="+mj-lt"/>
            </a:endParaRPr>
          </a:p>
          <a:p>
            <a:endParaRPr lang="en-US" sz="4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082F85-3738-4F2C-8FB0-829A1F44E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817911"/>
              </p:ext>
            </p:extLst>
          </p:nvPr>
        </p:nvGraphicFramePr>
        <p:xfrm>
          <a:off x="484583" y="2140085"/>
          <a:ext cx="7053264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88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4212163" cy="1622321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The Neurobiology of Trauma and  </a:t>
            </a:r>
            <a:r>
              <a:rPr lang="en-US" sz="3600" i="1">
                <a:ea typeface="+mj-ea"/>
                <a:cs typeface="+mj-cs"/>
              </a:rPr>
              <a:t>Memory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486698" y="2438400"/>
            <a:ext cx="4212162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dirty="0"/>
              <a:t>Neurochemical environment of trauma affects how memory of the trauma is encoded, and thus how it is latter accessed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Traumatized person cannot generate the same kind of narrative memory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Memory typically fragmented, out of sequence, with gaps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Intense detailed memory of some things, fuzzy or no memory of other things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Memories may rise to surface over time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1F7E4252-2F8C-4EA5-8B25-80F4D86EE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382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AE682A4-5C0C-437A-88CB-93903D449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5604" y="0"/>
            <a:ext cx="347871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BCB0AB8E-3445-441A-B43E-CED27841E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072550" y="2924731"/>
            <a:ext cx="6858000" cy="1008536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 descr="MC9004348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06" y="1936446"/>
            <a:ext cx="2985104" cy="2985104"/>
          </a:xfrm>
          <a:prstGeom prst="rect">
            <a:avLst/>
          </a:prstGeom>
          <a:effectLst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60202AA6-BAFE-417F-904D-4F7027D36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FDB1-BDBB-4299-B3A3-7D570DF7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905" y="1450259"/>
            <a:ext cx="2815200" cy="1442153"/>
          </a:xfrm>
        </p:spPr>
        <p:txBody>
          <a:bodyPr>
            <a:normAutofit/>
          </a:bodyPr>
          <a:lstStyle/>
          <a:p>
            <a:r>
              <a:rPr lang="en-US" sz="3100" dirty="0"/>
              <a:t>Memories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DB48101E-45FC-4C70-B10C-7387CA6B2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9852" y="1716039"/>
            <a:ext cx="4232922" cy="4224522"/>
          </a:xfrm>
        </p:spPr>
      </p:pic>
    </p:spTree>
    <p:extLst>
      <p:ext uri="{BB962C8B-B14F-4D97-AF65-F5344CB8AC3E}">
        <p14:creationId xmlns:p14="http://schemas.microsoft.com/office/powerpoint/2010/main" val="203430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0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51C289-DF6E-4407-9F6D-3BE4C9A9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6" y="4738887"/>
            <a:ext cx="6619243" cy="834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Post-Trauma Memories</a:t>
            </a:r>
          </a:p>
        </p:txBody>
      </p:sp>
      <p:pic>
        <p:nvPicPr>
          <p:cNvPr id="3" name="Picture 25" descr="A picture containing colorful, woman, standing, young&#10;&#10;Description generated with very high confidence">
            <a:extLst>
              <a:ext uri="{FF2B5EF4-FFF2-40B4-BE49-F238E27FC236}">
                <a16:creationId xmlns:a16="http://schemas.microsoft.com/office/drawing/2014/main" id="{5AEC99B3-D83F-4EF3-9C48-D1B0364D4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22402" b="-1"/>
          <a:stretch/>
        </p:blipFill>
        <p:spPr>
          <a:xfrm>
            <a:off x="863203" y="-1"/>
            <a:ext cx="6623447" cy="4267831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72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6B52E-E61C-45ED-89AA-94D6C65C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EBEBEB"/>
                </a:solidFill>
              </a:rPr>
              <a:t>Post-Trauma Brain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CF128ED-D19D-4911-B122-A13DA51A2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92797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7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1F321C-F66D-4B95-B619-79A894B13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rgbClr val="EBEBEB"/>
                </a:solidFill>
              </a:rPr>
              <a:t>Behavior and Affect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8BF727-CCCF-4FEA-B1CC-53E35939A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90288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54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1990</TotalTime>
  <Words>1392</Words>
  <Application>Microsoft Office PowerPoint</Application>
  <PresentationFormat>On-screen Show (4:3)</PresentationFormat>
  <Paragraphs>148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Why Learn about Trauma Informed Practice?</vt:lpstr>
      <vt:lpstr>Key Elements of a Trauma Informed Practice</vt:lpstr>
      <vt:lpstr>What is trauma?</vt:lpstr>
      <vt:lpstr>The Neurobiology of Trauma and Behavior </vt:lpstr>
      <vt:lpstr>The Neurobiology of Trauma and  Memory</vt:lpstr>
      <vt:lpstr>Memories</vt:lpstr>
      <vt:lpstr>Post-Trauma Memories</vt:lpstr>
      <vt:lpstr>Post-Trauma Brain</vt:lpstr>
      <vt:lpstr>Behavior and Affect</vt:lpstr>
      <vt:lpstr>Trauma Indicators in Interviews</vt:lpstr>
      <vt:lpstr>Unreliable Client</vt:lpstr>
      <vt:lpstr>Unrealistic Expectations of the Justice System </vt:lpstr>
      <vt:lpstr> Crossing Boundaries</vt:lpstr>
      <vt:lpstr>Work with the Trauma</vt:lpstr>
      <vt:lpstr>Communication Tools</vt:lpstr>
      <vt:lpstr>Compassionate Truth</vt:lpstr>
      <vt:lpstr>Healthy Boundaries</vt:lpstr>
      <vt:lpstr>Unhealthy Boundaries</vt:lpstr>
      <vt:lpstr>Client-Centered Advocacy</vt:lpstr>
      <vt:lpstr>Preparing for Court </vt:lpstr>
      <vt:lpstr>Working with Advocates</vt:lpstr>
      <vt:lpstr>Mental Health Professionals</vt:lpstr>
      <vt:lpstr>Questions?</vt:lpstr>
    </vt:vector>
  </TitlesOfParts>
  <Company>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Practice</dc:title>
  <dc:creator>Johanna Buzolits</dc:creator>
  <cp:lastModifiedBy>Andrew Marks</cp:lastModifiedBy>
  <cp:revision>601</cp:revision>
  <cp:lastPrinted>2018-06-07T00:51:29Z</cp:lastPrinted>
  <dcterms:created xsi:type="dcterms:W3CDTF">2013-09-24T16:38:23Z</dcterms:created>
  <dcterms:modified xsi:type="dcterms:W3CDTF">2021-05-26T19:51:21Z</dcterms:modified>
</cp:coreProperties>
</file>